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30859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30859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30859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092950" y="6165850"/>
            <a:ext cx="1752600" cy="5032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20846" y="510362"/>
            <a:ext cx="2702306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30859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526791"/>
            <a:ext cx="8072119" cy="4415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3074" y="3508959"/>
            <a:ext cx="766889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-110" dirty="0">
                <a:solidFill>
                  <a:srgbClr val="7E7E7E"/>
                </a:solidFill>
                <a:latin typeface="Trebuchet MS"/>
                <a:cs typeface="Trebuchet MS"/>
              </a:rPr>
              <a:t>The </a:t>
            </a:r>
            <a:r>
              <a:rPr sz="3600" spc="-114" dirty="0">
                <a:solidFill>
                  <a:srgbClr val="7E7E7E"/>
                </a:solidFill>
                <a:latin typeface="Trebuchet MS"/>
                <a:cs typeface="Trebuchet MS"/>
              </a:rPr>
              <a:t>power </a:t>
            </a:r>
            <a:r>
              <a:rPr sz="3600" spc="-190" dirty="0">
                <a:solidFill>
                  <a:srgbClr val="7E7E7E"/>
                </a:solidFill>
                <a:latin typeface="Trebuchet MS"/>
                <a:cs typeface="Trebuchet MS"/>
              </a:rPr>
              <a:t>of </a:t>
            </a:r>
            <a:r>
              <a:rPr sz="3600" spc="-285" dirty="0">
                <a:solidFill>
                  <a:srgbClr val="7E7E7E"/>
                </a:solidFill>
                <a:latin typeface="Trebuchet MS"/>
                <a:cs typeface="Trebuchet MS"/>
              </a:rPr>
              <a:t>effective </a:t>
            </a:r>
            <a:r>
              <a:rPr sz="3600" spc="-180" dirty="0">
                <a:solidFill>
                  <a:srgbClr val="7E7E7E"/>
                </a:solidFill>
                <a:latin typeface="Trebuchet MS"/>
                <a:cs typeface="Trebuchet MS"/>
              </a:rPr>
              <a:t>presentation</a:t>
            </a:r>
            <a:r>
              <a:rPr sz="3600" spc="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3600" spc="-170" dirty="0">
                <a:solidFill>
                  <a:srgbClr val="7E7E7E"/>
                </a:solidFill>
                <a:latin typeface="Trebuchet MS"/>
                <a:cs typeface="Trebuchet MS"/>
              </a:rPr>
              <a:t>skills</a:t>
            </a:r>
            <a:endParaRPr sz="36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2268" y="285750"/>
            <a:ext cx="1002162" cy="14967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86000" y="1285875"/>
            <a:ext cx="4509795" cy="45871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3314" y="473456"/>
            <a:ext cx="4001770" cy="13677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1925" marR="5080" indent="-149860">
              <a:lnSpc>
                <a:spcPct val="100000"/>
              </a:lnSpc>
              <a:spcBef>
                <a:spcPts val="105"/>
              </a:spcBef>
            </a:pPr>
            <a:r>
              <a:rPr sz="4400" spc="114" dirty="0"/>
              <a:t>Body</a:t>
            </a:r>
            <a:r>
              <a:rPr sz="4400" spc="-165" dirty="0"/>
              <a:t> </a:t>
            </a:r>
            <a:r>
              <a:rPr sz="4400" spc="35" dirty="0"/>
              <a:t>Language  </a:t>
            </a:r>
            <a:r>
              <a:rPr sz="4400" spc="195" dirty="0"/>
              <a:t>&amp;</a:t>
            </a:r>
            <a:r>
              <a:rPr sz="4400" spc="-580" dirty="0"/>
              <a:t> </a:t>
            </a:r>
            <a:r>
              <a:rPr sz="4400" spc="45" dirty="0"/>
              <a:t>Appearance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1428750" y="2022448"/>
            <a:ext cx="6367673" cy="39326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4312" y="89280"/>
            <a:ext cx="1785874" cy="169037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1143000"/>
            <a:ext cx="7781925" cy="43910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5750" y="214375"/>
            <a:ext cx="1500251" cy="1642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83793" y="1521967"/>
            <a:ext cx="436435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60" dirty="0"/>
              <a:t>Vary </a:t>
            </a:r>
            <a:r>
              <a:rPr spc="-15" dirty="0"/>
              <a:t>your</a:t>
            </a:r>
            <a:r>
              <a:rPr spc="-305" dirty="0"/>
              <a:t> </a:t>
            </a:r>
            <a:r>
              <a:rPr spc="-60" dirty="0"/>
              <a:t>delivery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83793" y="2042089"/>
            <a:ext cx="2130425" cy="2952750"/>
          </a:xfrm>
          <a:prstGeom prst="rect">
            <a:avLst/>
          </a:prstGeom>
        </p:spPr>
        <p:txBody>
          <a:bodyPr vert="horz" wrap="square" lIns="0" tIns="256540" rIns="0" bIns="0" rtlCol="0">
            <a:spAutoFit/>
          </a:bodyPr>
          <a:lstStyle/>
          <a:p>
            <a:pPr marL="155575" indent="-142875">
              <a:lnSpc>
                <a:spcPct val="100000"/>
              </a:lnSpc>
              <a:spcBef>
                <a:spcPts val="2020"/>
              </a:spcBef>
              <a:buSzPct val="96875"/>
              <a:buFont typeface="Arial"/>
              <a:buChar char="•"/>
              <a:tabLst>
                <a:tab pos="156210" algn="l"/>
              </a:tabLst>
            </a:pPr>
            <a:r>
              <a:rPr sz="3200" spc="-155" dirty="0">
                <a:latin typeface="Trebuchet MS"/>
                <a:cs typeface="Trebuchet MS"/>
              </a:rPr>
              <a:t>Projection</a:t>
            </a:r>
            <a:endParaRPr sz="3200">
              <a:latin typeface="Trebuchet MS"/>
              <a:cs typeface="Trebuchet MS"/>
            </a:endParaRPr>
          </a:p>
          <a:p>
            <a:pPr marL="155575" indent="-142875">
              <a:lnSpc>
                <a:spcPct val="100000"/>
              </a:lnSpc>
              <a:spcBef>
                <a:spcPts val="1920"/>
              </a:spcBef>
              <a:buSzPct val="96875"/>
              <a:buFont typeface="Arial"/>
              <a:buChar char="•"/>
              <a:tabLst>
                <a:tab pos="156210" algn="l"/>
              </a:tabLst>
            </a:pPr>
            <a:r>
              <a:rPr sz="3200" spc="165" dirty="0">
                <a:latin typeface="Trebuchet MS"/>
                <a:cs typeface="Trebuchet MS"/>
              </a:rPr>
              <a:t>A</a:t>
            </a:r>
            <a:r>
              <a:rPr sz="3200" spc="160" dirty="0">
                <a:latin typeface="Trebuchet MS"/>
                <a:cs typeface="Trebuchet MS"/>
              </a:rPr>
              <a:t>r</a:t>
            </a:r>
            <a:r>
              <a:rPr sz="3200" spc="-170" dirty="0">
                <a:latin typeface="Trebuchet MS"/>
                <a:cs typeface="Trebuchet MS"/>
              </a:rPr>
              <a:t>tic</a:t>
            </a:r>
            <a:r>
              <a:rPr sz="3200" spc="-229" dirty="0">
                <a:latin typeface="Trebuchet MS"/>
                <a:cs typeface="Trebuchet MS"/>
              </a:rPr>
              <a:t>u</a:t>
            </a:r>
            <a:r>
              <a:rPr sz="3200" spc="-270" dirty="0">
                <a:latin typeface="Trebuchet MS"/>
                <a:cs typeface="Trebuchet MS"/>
              </a:rPr>
              <a:t>lat</a:t>
            </a:r>
            <a:r>
              <a:rPr sz="3200" spc="-200" dirty="0">
                <a:latin typeface="Trebuchet MS"/>
                <a:cs typeface="Trebuchet MS"/>
              </a:rPr>
              <a:t>i</a:t>
            </a:r>
            <a:r>
              <a:rPr sz="3200" spc="-50" dirty="0">
                <a:latin typeface="Trebuchet MS"/>
                <a:cs typeface="Trebuchet MS"/>
              </a:rPr>
              <a:t>on</a:t>
            </a:r>
            <a:endParaRPr sz="3200">
              <a:latin typeface="Trebuchet MS"/>
              <a:cs typeface="Trebuchet MS"/>
            </a:endParaRPr>
          </a:p>
          <a:p>
            <a:pPr marL="155575" indent="-142875">
              <a:lnSpc>
                <a:spcPct val="100000"/>
              </a:lnSpc>
              <a:spcBef>
                <a:spcPts val="1925"/>
              </a:spcBef>
              <a:buSzPct val="96875"/>
              <a:buFont typeface="Arial"/>
              <a:buChar char="•"/>
              <a:tabLst>
                <a:tab pos="156210" algn="l"/>
              </a:tabLst>
            </a:pPr>
            <a:r>
              <a:rPr sz="3200" spc="-180" dirty="0">
                <a:latin typeface="Trebuchet MS"/>
                <a:cs typeface="Trebuchet MS"/>
              </a:rPr>
              <a:t>Pitch</a:t>
            </a:r>
            <a:endParaRPr sz="3200">
              <a:latin typeface="Trebuchet MS"/>
              <a:cs typeface="Trebuchet MS"/>
            </a:endParaRPr>
          </a:p>
          <a:p>
            <a:pPr marL="155575" indent="-142875">
              <a:lnSpc>
                <a:spcPct val="100000"/>
              </a:lnSpc>
              <a:spcBef>
                <a:spcPts val="1920"/>
              </a:spcBef>
              <a:buSzPct val="96875"/>
              <a:buFont typeface="Arial"/>
              <a:buChar char="•"/>
              <a:tabLst>
                <a:tab pos="156210" algn="l"/>
              </a:tabLst>
            </a:pPr>
            <a:r>
              <a:rPr sz="3200" spc="-165" dirty="0">
                <a:latin typeface="Trebuchet MS"/>
                <a:cs typeface="Trebuchet MS"/>
              </a:rPr>
              <a:t>Rate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642103" y="2708148"/>
            <a:ext cx="3464052" cy="23423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55109" y="5110479"/>
            <a:ext cx="3639185" cy="0"/>
          </a:xfrm>
          <a:custGeom>
            <a:avLst/>
            <a:gdLst/>
            <a:ahLst/>
            <a:cxnLst/>
            <a:rect l="l" t="t" r="r" b="b"/>
            <a:pathLst>
              <a:path w="3639184">
                <a:moveTo>
                  <a:pt x="0" y="0"/>
                </a:moveTo>
                <a:lnTo>
                  <a:pt x="3639185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581778" y="2673350"/>
            <a:ext cx="0" cy="2410460"/>
          </a:xfrm>
          <a:custGeom>
            <a:avLst/>
            <a:gdLst/>
            <a:ahLst/>
            <a:cxnLst/>
            <a:rect l="l" t="t" r="r" b="b"/>
            <a:pathLst>
              <a:path h="2410460">
                <a:moveTo>
                  <a:pt x="0" y="0"/>
                </a:moveTo>
                <a:lnTo>
                  <a:pt x="0" y="2410460"/>
                </a:lnTo>
              </a:path>
            </a:pathLst>
          </a:custGeom>
          <a:ln w="5333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55109" y="2646679"/>
            <a:ext cx="3639185" cy="0"/>
          </a:xfrm>
          <a:custGeom>
            <a:avLst/>
            <a:gdLst/>
            <a:ahLst/>
            <a:cxnLst/>
            <a:rect l="l" t="t" r="r" b="b"/>
            <a:pathLst>
              <a:path w="3639184">
                <a:moveTo>
                  <a:pt x="0" y="0"/>
                </a:moveTo>
                <a:lnTo>
                  <a:pt x="3639185" y="0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167623" y="2673350"/>
            <a:ext cx="0" cy="2411095"/>
          </a:xfrm>
          <a:custGeom>
            <a:avLst/>
            <a:gdLst/>
            <a:ahLst/>
            <a:cxnLst/>
            <a:rect l="l" t="t" r="r" b="b"/>
            <a:pathLst>
              <a:path h="2411095">
                <a:moveTo>
                  <a:pt x="0" y="0"/>
                </a:moveTo>
                <a:lnTo>
                  <a:pt x="0" y="2410968"/>
                </a:lnTo>
              </a:path>
            </a:pathLst>
          </a:custGeom>
          <a:ln w="5334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626228" y="5057140"/>
            <a:ext cx="3496945" cy="0"/>
          </a:xfrm>
          <a:custGeom>
            <a:avLst/>
            <a:gdLst/>
            <a:ahLst/>
            <a:cxnLst/>
            <a:rect l="l" t="t" r="r" b="b"/>
            <a:pathLst>
              <a:path w="3496945">
                <a:moveTo>
                  <a:pt x="0" y="0"/>
                </a:moveTo>
                <a:lnTo>
                  <a:pt x="3496945" y="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35119" y="2708910"/>
            <a:ext cx="0" cy="2339340"/>
          </a:xfrm>
          <a:custGeom>
            <a:avLst/>
            <a:gdLst/>
            <a:ahLst/>
            <a:cxnLst/>
            <a:rect l="l" t="t" r="r" b="b"/>
            <a:pathLst>
              <a:path h="2339340">
                <a:moveTo>
                  <a:pt x="0" y="0"/>
                </a:moveTo>
                <a:lnTo>
                  <a:pt x="0" y="2339340"/>
                </a:lnTo>
              </a:path>
            </a:pathLst>
          </a:custGeom>
          <a:ln w="1778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626228" y="2700020"/>
            <a:ext cx="3496945" cy="0"/>
          </a:xfrm>
          <a:custGeom>
            <a:avLst/>
            <a:gdLst/>
            <a:ahLst/>
            <a:cxnLst/>
            <a:rect l="l" t="t" r="r" b="b"/>
            <a:pathLst>
              <a:path w="3496945">
                <a:moveTo>
                  <a:pt x="0" y="0"/>
                </a:moveTo>
                <a:lnTo>
                  <a:pt x="3496945" y="0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114283" y="2708910"/>
            <a:ext cx="0" cy="2339975"/>
          </a:xfrm>
          <a:custGeom>
            <a:avLst/>
            <a:gdLst/>
            <a:ahLst/>
            <a:cxnLst/>
            <a:rect l="l" t="t" r="r" b="b"/>
            <a:pathLst>
              <a:path h="2339975">
                <a:moveTo>
                  <a:pt x="0" y="0"/>
                </a:moveTo>
                <a:lnTo>
                  <a:pt x="0" y="2339847"/>
                </a:lnTo>
              </a:path>
            </a:pathLst>
          </a:custGeom>
          <a:ln w="1777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5001" y="0"/>
            <a:ext cx="1490495" cy="14967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45002" y="735837"/>
            <a:ext cx="24822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55" dirty="0"/>
              <a:t>Be</a:t>
            </a:r>
            <a:r>
              <a:rPr spc="-175" dirty="0"/>
              <a:t> </a:t>
            </a:r>
            <a:r>
              <a:rPr spc="-60" dirty="0"/>
              <a:t>sincere</a:t>
            </a:r>
          </a:p>
        </p:txBody>
      </p:sp>
      <p:sp>
        <p:nvSpPr>
          <p:cNvPr id="4" name="object 4"/>
          <p:cNvSpPr/>
          <p:nvPr/>
        </p:nvSpPr>
        <p:spPr>
          <a:xfrm>
            <a:off x="571500" y="214375"/>
            <a:ext cx="1143000" cy="1571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4312" y="1857375"/>
            <a:ext cx="8644255" cy="4340225"/>
          </a:xfrm>
          <a:custGeom>
            <a:avLst/>
            <a:gdLst/>
            <a:ahLst/>
            <a:cxnLst/>
            <a:rect l="l" t="t" r="r" b="b"/>
            <a:pathLst>
              <a:path w="8644255" h="4340225">
                <a:moveTo>
                  <a:pt x="0" y="4340225"/>
                </a:moveTo>
                <a:lnTo>
                  <a:pt x="8643874" y="4340225"/>
                </a:lnTo>
                <a:lnTo>
                  <a:pt x="8643874" y="0"/>
                </a:lnTo>
                <a:lnTo>
                  <a:pt x="0" y="0"/>
                </a:lnTo>
                <a:lnTo>
                  <a:pt x="0" y="4340225"/>
                </a:lnTo>
                <a:close/>
              </a:path>
            </a:pathLst>
          </a:custGeom>
          <a:solidFill>
            <a:srgbClr val="E6B8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630427" y="1872487"/>
            <a:ext cx="7811770" cy="4222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-3810" algn="ctr">
              <a:lnSpc>
                <a:spcPct val="100000"/>
              </a:lnSpc>
              <a:spcBef>
                <a:spcPts val="95"/>
              </a:spcBef>
            </a:pPr>
            <a:r>
              <a:rPr sz="4000" spc="-180" dirty="0">
                <a:solidFill>
                  <a:srgbClr val="006FC0"/>
                </a:solidFill>
                <a:latin typeface="Trebuchet MS"/>
                <a:cs typeface="Trebuchet MS"/>
              </a:rPr>
              <a:t>“There </a:t>
            </a:r>
            <a:r>
              <a:rPr sz="4000" spc="-240" dirty="0">
                <a:solidFill>
                  <a:srgbClr val="006FC0"/>
                </a:solidFill>
                <a:latin typeface="Trebuchet MS"/>
                <a:cs typeface="Trebuchet MS"/>
              </a:rPr>
              <a:t>are </a:t>
            </a:r>
            <a:r>
              <a:rPr sz="4000" spc="-204" dirty="0">
                <a:solidFill>
                  <a:srgbClr val="006FC0"/>
                </a:solidFill>
                <a:latin typeface="Trebuchet MS"/>
                <a:cs typeface="Trebuchet MS"/>
              </a:rPr>
              <a:t>three </a:t>
            </a:r>
            <a:r>
              <a:rPr sz="4000" spc="-215" dirty="0">
                <a:solidFill>
                  <a:srgbClr val="006FC0"/>
                </a:solidFill>
                <a:latin typeface="Trebuchet MS"/>
                <a:cs typeface="Trebuchet MS"/>
              </a:rPr>
              <a:t>things </a:t>
            </a:r>
            <a:r>
              <a:rPr sz="4000" spc="-105" dirty="0">
                <a:solidFill>
                  <a:srgbClr val="006FC0"/>
                </a:solidFill>
                <a:latin typeface="Trebuchet MS"/>
                <a:cs typeface="Trebuchet MS"/>
              </a:rPr>
              <a:t>to </a:t>
            </a:r>
            <a:r>
              <a:rPr sz="4000" spc="-305" dirty="0">
                <a:solidFill>
                  <a:srgbClr val="006FC0"/>
                </a:solidFill>
                <a:latin typeface="Trebuchet MS"/>
                <a:cs typeface="Trebuchet MS"/>
              </a:rPr>
              <a:t>aim </a:t>
            </a:r>
            <a:r>
              <a:rPr sz="4000" spc="-330" dirty="0">
                <a:solidFill>
                  <a:srgbClr val="006FC0"/>
                </a:solidFill>
                <a:latin typeface="Trebuchet MS"/>
                <a:cs typeface="Trebuchet MS"/>
              </a:rPr>
              <a:t>at </a:t>
            </a:r>
            <a:r>
              <a:rPr sz="4000" spc="-235" dirty="0">
                <a:solidFill>
                  <a:srgbClr val="006FC0"/>
                </a:solidFill>
                <a:latin typeface="Trebuchet MS"/>
                <a:cs typeface="Trebuchet MS"/>
              </a:rPr>
              <a:t>in  </a:t>
            </a:r>
            <a:r>
              <a:rPr sz="4000" spc="-245" dirty="0">
                <a:solidFill>
                  <a:srgbClr val="006FC0"/>
                </a:solidFill>
                <a:latin typeface="Trebuchet MS"/>
                <a:cs typeface="Trebuchet MS"/>
              </a:rPr>
              <a:t>public </a:t>
            </a:r>
            <a:r>
              <a:rPr sz="4000" spc="-270" dirty="0">
                <a:solidFill>
                  <a:srgbClr val="006FC0"/>
                </a:solidFill>
                <a:latin typeface="Trebuchet MS"/>
                <a:cs typeface="Trebuchet MS"/>
              </a:rPr>
              <a:t>speaking: </a:t>
            </a:r>
            <a:r>
              <a:rPr sz="4000" spc="-215" dirty="0">
                <a:solidFill>
                  <a:srgbClr val="006FC0"/>
                </a:solidFill>
                <a:latin typeface="Trebuchet MS"/>
                <a:cs typeface="Trebuchet MS"/>
              </a:rPr>
              <a:t>first </a:t>
            </a:r>
            <a:r>
              <a:rPr sz="4000" spc="-275" dirty="0">
                <a:solidFill>
                  <a:srgbClr val="006FC0"/>
                </a:solidFill>
                <a:latin typeface="Trebuchet MS"/>
                <a:cs typeface="Trebuchet MS"/>
              </a:rPr>
              <a:t>get </a:t>
            </a:r>
            <a:r>
              <a:rPr sz="4000" spc="-165" dirty="0">
                <a:solidFill>
                  <a:srgbClr val="006FC0"/>
                </a:solidFill>
                <a:latin typeface="Trebuchet MS"/>
                <a:cs typeface="Trebuchet MS"/>
              </a:rPr>
              <a:t>into </a:t>
            </a:r>
            <a:r>
              <a:rPr sz="4000" spc="-100" dirty="0">
                <a:solidFill>
                  <a:srgbClr val="006FC0"/>
                </a:solidFill>
                <a:latin typeface="Trebuchet MS"/>
                <a:cs typeface="Trebuchet MS"/>
              </a:rPr>
              <a:t>your  </a:t>
            </a:r>
            <a:r>
              <a:rPr sz="4000" spc="-305" dirty="0">
                <a:solidFill>
                  <a:srgbClr val="006FC0"/>
                </a:solidFill>
                <a:latin typeface="Trebuchet MS"/>
                <a:cs typeface="Trebuchet MS"/>
              </a:rPr>
              <a:t>subject, </a:t>
            </a:r>
            <a:r>
              <a:rPr sz="4000" spc="-225" dirty="0">
                <a:solidFill>
                  <a:srgbClr val="006FC0"/>
                </a:solidFill>
                <a:latin typeface="Trebuchet MS"/>
                <a:cs typeface="Trebuchet MS"/>
              </a:rPr>
              <a:t>then </a:t>
            </a:r>
            <a:r>
              <a:rPr sz="4000" spc="-280" dirty="0">
                <a:solidFill>
                  <a:srgbClr val="006FC0"/>
                </a:solidFill>
                <a:latin typeface="Trebuchet MS"/>
                <a:cs typeface="Trebuchet MS"/>
              </a:rPr>
              <a:t>get </a:t>
            </a:r>
            <a:r>
              <a:rPr sz="4000" spc="-100" dirty="0">
                <a:solidFill>
                  <a:srgbClr val="006FC0"/>
                </a:solidFill>
                <a:latin typeface="Trebuchet MS"/>
                <a:cs typeface="Trebuchet MS"/>
              </a:rPr>
              <a:t>your </a:t>
            </a:r>
            <a:r>
              <a:rPr sz="4000" spc="-265" dirty="0">
                <a:solidFill>
                  <a:srgbClr val="006FC0"/>
                </a:solidFill>
                <a:latin typeface="Trebuchet MS"/>
                <a:cs typeface="Trebuchet MS"/>
              </a:rPr>
              <a:t>subject </a:t>
            </a:r>
            <a:r>
              <a:rPr sz="4000" spc="-170" dirty="0">
                <a:solidFill>
                  <a:srgbClr val="006FC0"/>
                </a:solidFill>
                <a:latin typeface="Trebuchet MS"/>
                <a:cs typeface="Trebuchet MS"/>
              </a:rPr>
              <a:t>into  </a:t>
            </a:r>
            <a:r>
              <a:rPr sz="4000" spc="-240" dirty="0">
                <a:solidFill>
                  <a:srgbClr val="006FC0"/>
                </a:solidFill>
                <a:latin typeface="Trebuchet MS"/>
                <a:cs typeface="Trebuchet MS"/>
              </a:rPr>
              <a:t>yourself, </a:t>
            </a:r>
            <a:r>
              <a:rPr sz="4000" spc="-260" dirty="0">
                <a:solidFill>
                  <a:srgbClr val="006FC0"/>
                </a:solidFill>
                <a:latin typeface="Trebuchet MS"/>
                <a:cs typeface="Trebuchet MS"/>
              </a:rPr>
              <a:t>and </a:t>
            </a:r>
            <a:r>
              <a:rPr sz="4000" spc="-365" dirty="0">
                <a:solidFill>
                  <a:srgbClr val="006FC0"/>
                </a:solidFill>
                <a:latin typeface="Trebuchet MS"/>
                <a:cs typeface="Trebuchet MS"/>
              </a:rPr>
              <a:t>lastly, </a:t>
            </a:r>
            <a:r>
              <a:rPr sz="4000" spc="-100" dirty="0">
                <a:solidFill>
                  <a:srgbClr val="006FC0"/>
                </a:solidFill>
                <a:latin typeface="Trebuchet MS"/>
                <a:cs typeface="Trebuchet MS"/>
              </a:rPr>
              <a:t>to </a:t>
            </a:r>
            <a:r>
              <a:rPr sz="4000" spc="-275" dirty="0">
                <a:solidFill>
                  <a:srgbClr val="006FC0"/>
                </a:solidFill>
                <a:latin typeface="Trebuchet MS"/>
                <a:cs typeface="Trebuchet MS"/>
              </a:rPr>
              <a:t>get </a:t>
            </a:r>
            <a:r>
              <a:rPr sz="4000" spc="-105" dirty="0">
                <a:solidFill>
                  <a:srgbClr val="006FC0"/>
                </a:solidFill>
                <a:latin typeface="Trebuchet MS"/>
                <a:cs typeface="Trebuchet MS"/>
              </a:rPr>
              <a:t>your </a:t>
            </a:r>
            <a:r>
              <a:rPr sz="4000" spc="-265" dirty="0">
                <a:solidFill>
                  <a:srgbClr val="006FC0"/>
                </a:solidFill>
                <a:latin typeface="Trebuchet MS"/>
                <a:cs typeface="Trebuchet MS"/>
              </a:rPr>
              <a:t>subject  </a:t>
            </a:r>
            <a:r>
              <a:rPr sz="4000" spc="-170" dirty="0">
                <a:solidFill>
                  <a:srgbClr val="006FC0"/>
                </a:solidFill>
                <a:latin typeface="Trebuchet MS"/>
                <a:cs typeface="Trebuchet MS"/>
              </a:rPr>
              <a:t>into </a:t>
            </a:r>
            <a:r>
              <a:rPr sz="4000" spc="-240" dirty="0">
                <a:solidFill>
                  <a:srgbClr val="006FC0"/>
                </a:solidFill>
                <a:latin typeface="Trebuchet MS"/>
                <a:cs typeface="Trebuchet MS"/>
              </a:rPr>
              <a:t>the </a:t>
            </a:r>
            <a:r>
              <a:rPr sz="4000" spc="-200" dirty="0">
                <a:solidFill>
                  <a:srgbClr val="006FC0"/>
                </a:solidFill>
                <a:latin typeface="Trebuchet MS"/>
                <a:cs typeface="Trebuchet MS"/>
              </a:rPr>
              <a:t>heart </a:t>
            </a:r>
            <a:r>
              <a:rPr sz="4000" spc="-215" dirty="0">
                <a:solidFill>
                  <a:srgbClr val="006FC0"/>
                </a:solidFill>
                <a:latin typeface="Trebuchet MS"/>
                <a:cs typeface="Trebuchet MS"/>
              </a:rPr>
              <a:t>of </a:t>
            </a:r>
            <a:r>
              <a:rPr sz="4000" spc="-105" dirty="0">
                <a:solidFill>
                  <a:srgbClr val="006FC0"/>
                </a:solidFill>
                <a:latin typeface="Trebuchet MS"/>
                <a:cs typeface="Trebuchet MS"/>
              </a:rPr>
              <a:t>your</a:t>
            </a:r>
            <a:r>
              <a:rPr sz="4000" spc="37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4000" spc="-265" dirty="0">
                <a:solidFill>
                  <a:srgbClr val="006FC0"/>
                </a:solidFill>
                <a:latin typeface="Trebuchet MS"/>
                <a:cs typeface="Trebuchet MS"/>
              </a:rPr>
              <a:t>audience”</a:t>
            </a:r>
            <a:endParaRPr sz="40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1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3600" spc="-165" dirty="0">
                <a:solidFill>
                  <a:srgbClr val="006FC0"/>
                </a:solidFill>
                <a:latin typeface="Arial"/>
                <a:cs typeface="Arial"/>
              </a:rPr>
              <a:t>-Alexander</a:t>
            </a:r>
            <a:r>
              <a:rPr sz="3600" spc="-225" dirty="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sz="3600" spc="-265" dirty="0">
                <a:solidFill>
                  <a:srgbClr val="006FC0"/>
                </a:solidFill>
                <a:latin typeface="Arial"/>
                <a:cs typeface="Arial"/>
              </a:rPr>
              <a:t>Gregg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54861" y="2502789"/>
            <a:ext cx="626491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2960" marR="5080" indent="-810895">
              <a:lnSpc>
                <a:spcPct val="100000"/>
              </a:lnSpc>
              <a:spcBef>
                <a:spcPts val="100"/>
              </a:spcBef>
            </a:pPr>
            <a:r>
              <a:rPr sz="4800" spc="-235" dirty="0"/>
              <a:t>Avoid </a:t>
            </a:r>
            <a:r>
              <a:rPr sz="4800" spc="-265" dirty="0"/>
              <a:t>distracting</a:t>
            </a:r>
            <a:r>
              <a:rPr sz="4800" spc="-540" dirty="0"/>
              <a:t> </a:t>
            </a:r>
            <a:r>
              <a:rPr sz="4800" spc="-260" dirty="0"/>
              <a:t>visuals,  </a:t>
            </a:r>
            <a:r>
              <a:rPr sz="4800" spc="-265" dirty="0"/>
              <a:t>verbals </a:t>
            </a:r>
            <a:r>
              <a:rPr sz="4800" spc="-220" dirty="0"/>
              <a:t>and</a:t>
            </a:r>
            <a:r>
              <a:rPr sz="4800" spc="-459" dirty="0"/>
              <a:t> </a:t>
            </a:r>
            <a:r>
              <a:rPr sz="4800" spc="-250" dirty="0"/>
              <a:t>vocals</a:t>
            </a:r>
            <a:endParaRPr sz="4800"/>
          </a:p>
        </p:txBody>
      </p:sp>
      <p:sp>
        <p:nvSpPr>
          <p:cNvPr id="4" name="object 4"/>
          <p:cNvSpPr/>
          <p:nvPr/>
        </p:nvSpPr>
        <p:spPr>
          <a:xfrm>
            <a:off x="142875" y="285622"/>
            <a:ext cx="1733550" cy="2193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61157" y="725170"/>
            <a:ext cx="448056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0" dirty="0"/>
              <a:t>Make </a:t>
            </a:r>
            <a:r>
              <a:rPr sz="4800" spc="-365" dirty="0"/>
              <a:t>eye</a:t>
            </a:r>
            <a:r>
              <a:rPr sz="4800" spc="-690" dirty="0"/>
              <a:t> </a:t>
            </a:r>
            <a:r>
              <a:rPr sz="4800" spc="-300" dirty="0"/>
              <a:t>contact</a:t>
            </a:r>
            <a:endParaRPr sz="4800"/>
          </a:p>
        </p:txBody>
      </p:sp>
      <p:sp>
        <p:nvSpPr>
          <p:cNvPr id="4" name="object 4"/>
          <p:cNvSpPr/>
          <p:nvPr/>
        </p:nvSpPr>
        <p:spPr>
          <a:xfrm>
            <a:off x="419553" y="214249"/>
            <a:ext cx="1634002" cy="2428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86000" y="1857438"/>
            <a:ext cx="5429250" cy="39226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83104" y="3234054"/>
            <a:ext cx="5542915" cy="21056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100"/>
              </a:spcBef>
            </a:pPr>
            <a:r>
              <a:rPr sz="4800" b="1" spc="-280" dirty="0">
                <a:solidFill>
                  <a:srgbClr val="30859C"/>
                </a:solidFill>
                <a:latin typeface="Trebuchet MS"/>
                <a:cs typeface="Trebuchet MS"/>
              </a:rPr>
              <a:t>BE</a:t>
            </a:r>
            <a:r>
              <a:rPr sz="4800" b="1" spc="-370" dirty="0">
                <a:solidFill>
                  <a:srgbClr val="30859C"/>
                </a:solidFill>
                <a:latin typeface="Trebuchet MS"/>
                <a:cs typeface="Trebuchet MS"/>
              </a:rPr>
              <a:t> </a:t>
            </a:r>
            <a:r>
              <a:rPr sz="4800" b="1" spc="-290" dirty="0">
                <a:solidFill>
                  <a:srgbClr val="30859C"/>
                </a:solidFill>
                <a:latin typeface="Trebuchet MS"/>
                <a:cs typeface="Trebuchet MS"/>
              </a:rPr>
              <a:t>PREPARED</a:t>
            </a:r>
            <a:endParaRPr sz="48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05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4000" b="1" i="1" spc="-320" dirty="0">
                <a:solidFill>
                  <a:srgbClr val="30859C"/>
                </a:solidFill>
                <a:latin typeface="Trebuchet MS"/>
                <a:cs typeface="Trebuchet MS"/>
              </a:rPr>
              <a:t>Practise, Practise,</a:t>
            </a:r>
            <a:r>
              <a:rPr sz="4000" b="1" i="1" spc="-270" dirty="0">
                <a:solidFill>
                  <a:srgbClr val="30859C"/>
                </a:solidFill>
                <a:latin typeface="Trebuchet MS"/>
                <a:cs typeface="Trebuchet MS"/>
              </a:rPr>
              <a:t> </a:t>
            </a:r>
            <a:r>
              <a:rPr sz="4000" b="1" i="1" spc="-305" dirty="0">
                <a:solidFill>
                  <a:srgbClr val="30859C"/>
                </a:solidFill>
                <a:latin typeface="Trebuchet MS"/>
                <a:cs typeface="Trebuchet MS"/>
              </a:rPr>
              <a:t>Practise</a:t>
            </a:r>
            <a:endParaRPr sz="4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7187" y="499998"/>
            <a:ext cx="4538599" cy="2609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8469" y="476834"/>
            <a:ext cx="783399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55" dirty="0"/>
              <a:t>Structuring </a:t>
            </a:r>
            <a:r>
              <a:rPr sz="4400" spc="-10" dirty="0"/>
              <a:t>your</a:t>
            </a:r>
            <a:r>
              <a:rPr sz="4400" spc="-355" dirty="0"/>
              <a:t> </a:t>
            </a:r>
            <a:r>
              <a:rPr sz="4400" spc="-15" dirty="0"/>
              <a:t>presentation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47217" y="1429333"/>
            <a:ext cx="7111365" cy="38982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latin typeface="Trebuchet MS"/>
                <a:cs typeface="Trebuchet MS"/>
              </a:rPr>
              <a:t>What </a:t>
            </a:r>
            <a:r>
              <a:rPr sz="3200" spc="-140" dirty="0">
                <a:latin typeface="Trebuchet MS"/>
                <a:cs typeface="Trebuchet MS"/>
              </a:rPr>
              <a:t>is </a:t>
            </a:r>
            <a:r>
              <a:rPr sz="3200" spc="-190" dirty="0">
                <a:latin typeface="Trebuchet MS"/>
                <a:cs typeface="Trebuchet MS"/>
              </a:rPr>
              <a:t>the </a:t>
            </a:r>
            <a:r>
              <a:rPr sz="3200" spc="-100" dirty="0">
                <a:latin typeface="Trebuchet MS"/>
                <a:cs typeface="Trebuchet MS"/>
              </a:rPr>
              <a:t>purpose </a:t>
            </a:r>
            <a:r>
              <a:rPr sz="3200" spc="-165" dirty="0">
                <a:latin typeface="Trebuchet MS"/>
                <a:cs typeface="Trebuchet MS"/>
              </a:rPr>
              <a:t>of </a:t>
            </a:r>
            <a:r>
              <a:rPr sz="3200" spc="-240" dirty="0">
                <a:latin typeface="Trebuchet MS"/>
                <a:cs typeface="Trebuchet MS"/>
              </a:rPr>
              <a:t>my</a:t>
            </a:r>
            <a:r>
              <a:rPr sz="3200" spc="30" dirty="0">
                <a:latin typeface="Trebuchet MS"/>
                <a:cs typeface="Trebuchet MS"/>
              </a:rPr>
              <a:t> </a:t>
            </a:r>
            <a:r>
              <a:rPr sz="3200" spc="-155" dirty="0">
                <a:latin typeface="Trebuchet MS"/>
                <a:cs typeface="Trebuchet MS"/>
              </a:rPr>
              <a:t>presentation?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3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170" dirty="0">
                <a:latin typeface="Trebuchet MS"/>
                <a:cs typeface="Trebuchet MS"/>
              </a:rPr>
              <a:t>Who </a:t>
            </a:r>
            <a:r>
              <a:rPr sz="3200" spc="-250" dirty="0">
                <a:latin typeface="Trebuchet MS"/>
                <a:cs typeface="Trebuchet MS"/>
              </a:rPr>
              <a:t>am </a:t>
            </a:r>
            <a:r>
              <a:rPr sz="3200" spc="-90" dirty="0">
                <a:latin typeface="Trebuchet MS"/>
                <a:cs typeface="Trebuchet MS"/>
              </a:rPr>
              <a:t>I </a:t>
            </a:r>
            <a:r>
              <a:rPr sz="3200" spc="-165" dirty="0">
                <a:latin typeface="Trebuchet MS"/>
                <a:cs typeface="Trebuchet MS"/>
              </a:rPr>
              <a:t>presenting</a:t>
            </a:r>
            <a:r>
              <a:rPr sz="3200" spc="-215" dirty="0">
                <a:latin typeface="Trebuchet MS"/>
                <a:cs typeface="Trebuchet MS"/>
              </a:rPr>
              <a:t> </a:t>
            </a:r>
            <a:r>
              <a:rPr sz="3200" spc="-95" dirty="0">
                <a:latin typeface="Trebuchet MS"/>
                <a:cs typeface="Trebuchet MS"/>
              </a:rPr>
              <a:t>to?</a:t>
            </a:r>
            <a:endParaRPr sz="3200">
              <a:latin typeface="Trebuchet MS"/>
              <a:cs typeface="Trebuchet MS"/>
            </a:endParaRPr>
          </a:p>
          <a:p>
            <a:pPr marL="469265">
              <a:lnSpc>
                <a:spcPct val="100000"/>
              </a:lnSpc>
              <a:spcBef>
                <a:spcPts val="690"/>
              </a:spcBef>
            </a:pPr>
            <a:r>
              <a:rPr sz="2800" spc="365" dirty="0">
                <a:latin typeface="Trebuchet MS"/>
                <a:cs typeface="Trebuchet MS"/>
              </a:rPr>
              <a:t>–</a:t>
            </a:r>
            <a:r>
              <a:rPr sz="2800" spc="-245" dirty="0">
                <a:latin typeface="Trebuchet MS"/>
                <a:cs typeface="Trebuchet MS"/>
              </a:rPr>
              <a:t> </a:t>
            </a:r>
            <a:r>
              <a:rPr sz="2800" spc="-15" dirty="0">
                <a:latin typeface="Trebuchet MS"/>
                <a:cs typeface="Trebuchet MS"/>
              </a:rPr>
              <a:t>What </a:t>
            </a:r>
            <a:r>
              <a:rPr sz="2800" spc="-50" dirty="0">
                <a:latin typeface="Trebuchet MS"/>
                <a:cs typeface="Trebuchet MS"/>
              </a:rPr>
              <a:t>do </a:t>
            </a:r>
            <a:r>
              <a:rPr sz="2800" spc="-175" dirty="0">
                <a:latin typeface="Trebuchet MS"/>
                <a:cs typeface="Trebuchet MS"/>
              </a:rPr>
              <a:t>they </a:t>
            </a:r>
            <a:r>
              <a:rPr sz="2800" spc="-190" dirty="0">
                <a:latin typeface="Trebuchet MS"/>
                <a:cs typeface="Trebuchet MS"/>
              </a:rPr>
              <a:t>already </a:t>
            </a:r>
            <a:r>
              <a:rPr sz="2800" spc="-75" dirty="0">
                <a:latin typeface="Trebuchet MS"/>
                <a:cs typeface="Trebuchet MS"/>
              </a:rPr>
              <a:t>know?</a:t>
            </a:r>
            <a:endParaRPr sz="2800">
              <a:latin typeface="Trebuchet MS"/>
              <a:cs typeface="Trebuchet MS"/>
            </a:endParaRPr>
          </a:p>
          <a:p>
            <a:pPr marL="469265">
              <a:lnSpc>
                <a:spcPct val="100000"/>
              </a:lnSpc>
              <a:spcBef>
                <a:spcPts val="675"/>
              </a:spcBef>
            </a:pPr>
            <a:r>
              <a:rPr sz="2800" spc="-5" dirty="0">
                <a:latin typeface="Arial"/>
                <a:cs typeface="Arial"/>
              </a:rPr>
              <a:t>– </a:t>
            </a:r>
            <a:r>
              <a:rPr sz="2800" spc="-15" dirty="0">
                <a:latin typeface="Trebuchet MS"/>
                <a:cs typeface="Trebuchet MS"/>
              </a:rPr>
              <a:t>What </a:t>
            </a:r>
            <a:r>
              <a:rPr sz="2800" spc="-50" dirty="0">
                <a:latin typeface="Trebuchet MS"/>
                <a:cs typeface="Trebuchet MS"/>
              </a:rPr>
              <a:t>do </a:t>
            </a:r>
            <a:r>
              <a:rPr sz="2800" spc="-175" dirty="0">
                <a:latin typeface="Trebuchet MS"/>
                <a:cs typeface="Trebuchet MS"/>
              </a:rPr>
              <a:t>they </a:t>
            </a:r>
            <a:r>
              <a:rPr sz="2800" spc="-160" dirty="0">
                <a:latin typeface="Trebuchet MS"/>
                <a:cs typeface="Trebuchet MS"/>
              </a:rPr>
              <a:t>need </a:t>
            </a:r>
            <a:r>
              <a:rPr sz="2800" spc="-70" dirty="0">
                <a:latin typeface="Trebuchet MS"/>
                <a:cs typeface="Trebuchet MS"/>
              </a:rPr>
              <a:t>to</a:t>
            </a:r>
            <a:r>
              <a:rPr sz="2800" spc="-45" dirty="0">
                <a:latin typeface="Trebuchet MS"/>
                <a:cs typeface="Trebuchet MS"/>
              </a:rPr>
              <a:t> </a:t>
            </a:r>
            <a:r>
              <a:rPr sz="2800" spc="-75" dirty="0">
                <a:latin typeface="Trebuchet MS"/>
                <a:cs typeface="Trebuchet MS"/>
              </a:rPr>
              <a:t>know?</a:t>
            </a:r>
            <a:endParaRPr sz="28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33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latin typeface="Trebuchet MS"/>
                <a:cs typeface="Trebuchet MS"/>
              </a:rPr>
              <a:t>What </a:t>
            </a:r>
            <a:r>
              <a:rPr sz="3200" spc="-140" dirty="0">
                <a:latin typeface="Trebuchet MS"/>
                <a:cs typeface="Trebuchet MS"/>
              </a:rPr>
              <a:t>is </a:t>
            </a:r>
            <a:r>
              <a:rPr sz="3200" spc="-185" dirty="0">
                <a:latin typeface="Trebuchet MS"/>
                <a:cs typeface="Trebuchet MS"/>
              </a:rPr>
              <a:t>the </a:t>
            </a:r>
            <a:r>
              <a:rPr sz="3200" spc="-204" dirty="0">
                <a:latin typeface="Trebuchet MS"/>
                <a:cs typeface="Trebuchet MS"/>
              </a:rPr>
              <a:t>key</a:t>
            </a:r>
            <a:r>
              <a:rPr sz="3200" spc="-15" dirty="0">
                <a:latin typeface="Trebuchet MS"/>
                <a:cs typeface="Trebuchet MS"/>
              </a:rPr>
              <a:t> </a:t>
            </a:r>
            <a:r>
              <a:rPr sz="3200" spc="-175" dirty="0">
                <a:latin typeface="Trebuchet MS"/>
                <a:cs typeface="Trebuchet MS"/>
              </a:rPr>
              <a:t>message?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3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55" dirty="0">
                <a:latin typeface="Trebuchet MS"/>
                <a:cs typeface="Trebuchet MS"/>
              </a:rPr>
              <a:t>How </a:t>
            </a:r>
            <a:r>
              <a:rPr sz="3200" spc="-150" dirty="0">
                <a:latin typeface="Trebuchet MS"/>
                <a:cs typeface="Trebuchet MS"/>
              </a:rPr>
              <a:t>long </a:t>
            </a:r>
            <a:r>
              <a:rPr sz="3200" spc="-50" dirty="0">
                <a:latin typeface="Trebuchet MS"/>
                <a:cs typeface="Trebuchet MS"/>
              </a:rPr>
              <a:t>do </a:t>
            </a:r>
            <a:r>
              <a:rPr sz="3200" spc="-90" dirty="0">
                <a:latin typeface="Trebuchet MS"/>
                <a:cs typeface="Trebuchet MS"/>
              </a:rPr>
              <a:t>I</a:t>
            </a:r>
            <a:r>
              <a:rPr sz="3200" spc="-190" dirty="0">
                <a:latin typeface="Trebuchet MS"/>
                <a:cs typeface="Trebuchet MS"/>
              </a:rPr>
              <a:t> </a:t>
            </a:r>
            <a:r>
              <a:rPr sz="3200" spc="-225" dirty="0">
                <a:latin typeface="Trebuchet MS"/>
                <a:cs typeface="Trebuchet MS"/>
              </a:rPr>
              <a:t>have?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5940" y="1882267"/>
            <a:ext cx="5036185" cy="20872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110" dirty="0">
                <a:latin typeface="Trebuchet MS"/>
                <a:cs typeface="Trebuchet MS"/>
              </a:rPr>
              <a:t>EXPLAIN</a:t>
            </a:r>
            <a:r>
              <a:rPr sz="3200" spc="-80" dirty="0">
                <a:latin typeface="Trebuchet MS"/>
                <a:cs typeface="Trebuchet MS"/>
              </a:rPr>
              <a:t> </a:t>
            </a:r>
            <a:r>
              <a:rPr sz="3200" spc="-10" dirty="0">
                <a:latin typeface="Trebuchet MS"/>
                <a:cs typeface="Trebuchet MS"/>
              </a:rPr>
              <a:t>IT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350"/>
              </a:spcBef>
              <a:buFont typeface="Arial"/>
              <a:buChar char="•"/>
              <a:tabLst>
                <a:tab pos="354965" algn="l"/>
                <a:tab pos="355600" algn="l"/>
                <a:tab pos="3172460" algn="l"/>
              </a:tabLst>
            </a:pPr>
            <a:r>
              <a:rPr sz="3200" spc="105" dirty="0">
                <a:latin typeface="Trebuchet MS"/>
                <a:cs typeface="Trebuchet MS"/>
              </a:rPr>
              <a:t>REINFORCE</a:t>
            </a:r>
            <a:r>
              <a:rPr sz="3200" spc="-90" dirty="0">
                <a:latin typeface="Trebuchet MS"/>
                <a:cs typeface="Trebuchet MS"/>
              </a:rPr>
              <a:t> </a:t>
            </a:r>
            <a:r>
              <a:rPr sz="3200" spc="-10" dirty="0">
                <a:latin typeface="Trebuchet MS"/>
                <a:cs typeface="Trebuchet MS"/>
              </a:rPr>
              <a:t>IT	</a:t>
            </a:r>
            <a:r>
              <a:rPr sz="3200" spc="-350" dirty="0">
                <a:latin typeface="Trebuchet MS"/>
                <a:cs typeface="Trebuchet MS"/>
              </a:rPr>
              <a:t>(</a:t>
            </a:r>
            <a:r>
              <a:rPr sz="3200" i="1" spc="-350" dirty="0">
                <a:latin typeface="Trebuchet MS"/>
                <a:cs typeface="Trebuchet MS"/>
              </a:rPr>
              <a:t>tell </a:t>
            </a:r>
            <a:r>
              <a:rPr sz="3200" i="1" spc="-180" dirty="0">
                <a:latin typeface="Trebuchet MS"/>
                <a:cs typeface="Trebuchet MS"/>
              </a:rPr>
              <a:t>a</a:t>
            </a:r>
            <a:r>
              <a:rPr sz="3200" i="1" spc="-495" dirty="0">
                <a:latin typeface="Trebuchet MS"/>
                <a:cs typeface="Trebuchet MS"/>
              </a:rPr>
              <a:t> </a:t>
            </a:r>
            <a:r>
              <a:rPr sz="3200" i="1" spc="-285" dirty="0">
                <a:latin typeface="Trebuchet MS"/>
                <a:cs typeface="Trebuchet MS"/>
              </a:rPr>
              <a:t>story)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35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65" dirty="0">
                <a:latin typeface="Trebuchet MS"/>
                <a:cs typeface="Trebuchet MS"/>
              </a:rPr>
              <a:t>SUMMARISE</a:t>
            </a:r>
            <a:r>
              <a:rPr sz="3200" spc="-80" dirty="0">
                <a:latin typeface="Trebuchet MS"/>
                <a:cs typeface="Trebuchet MS"/>
              </a:rPr>
              <a:t> </a:t>
            </a:r>
            <a:r>
              <a:rPr sz="3200" spc="-10" dirty="0">
                <a:latin typeface="Trebuchet MS"/>
                <a:cs typeface="Trebuchet MS"/>
              </a:rPr>
              <a:t>IT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0745" y="476834"/>
            <a:ext cx="330327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i="1" spc="45" dirty="0">
                <a:latin typeface="Trebuchet MS"/>
                <a:cs typeface="Trebuchet MS"/>
              </a:rPr>
              <a:t>ERS</a:t>
            </a:r>
            <a:r>
              <a:rPr sz="4400" i="1" spc="-185" dirty="0">
                <a:latin typeface="Trebuchet MS"/>
                <a:cs typeface="Trebuchet MS"/>
              </a:rPr>
              <a:t> Principle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168" y="2542489"/>
            <a:ext cx="764984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spc="250" dirty="0"/>
              <a:t>What </a:t>
            </a:r>
            <a:r>
              <a:rPr sz="3600" spc="30" dirty="0"/>
              <a:t>makes </a:t>
            </a:r>
            <a:r>
              <a:rPr sz="3600" spc="-10" dirty="0"/>
              <a:t>a </a:t>
            </a:r>
            <a:r>
              <a:rPr sz="3600" spc="75" dirty="0"/>
              <a:t>good</a:t>
            </a:r>
            <a:r>
              <a:rPr sz="3600" spc="-695" dirty="0"/>
              <a:t> </a:t>
            </a:r>
            <a:r>
              <a:rPr sz="3600" spc="-50" dirty="0"/>
              <a:t>public </a:t>
            </a:r>
            <a:r>
              <a:rPr sz="3600" spc="-55" dirty="0"/>
              <a:t>speaker?</a:t>
            </a:r>
            <a:endParaRPr sz="3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03170" y="235661"/>
            <a:ext cx="422211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Presentation</a:t>
            </a:r>
            <a:r>
              <a:rPr spc="-85" dirty="0"/>
              <a:t> </a:t>
            </a:r>
            <a:r>
              <a:rPr spc="170" dirty="0"/>
              <a:t>Map</a:t>
            </a:r>
          </a:p>
        </p:txBody>
      </p:sp>
      <p:sp>
        <p:nvSpPr>
          <p:cNvPr id="3" name="object 3"/>
          <p:cNvSpPr/>
          <p:nvPr/>
        </p:nvSpPr>
        <p:spPr>
          <a:xfrm>
            <a:off x="3214751" y="1071625"/>
            <a:ext cx="3000375" cy="909955"/>
          </a:xfrm>
          <a:custGeom>
            <a:avLst/>
            <a:gdLst/>
            <a:ahLst/>
            <a:cxnLst/>
            <a:rect l="l" t="t" r="r" b="b"/>
            <a:pathLst>
              <a:path w="3000375" h="909955">
                <a:moveTo>
                  <a:pt x="0" y="454787"/>
                </a:moveTo>
                <a:lnTo>
                  <a:pt x="6482" y="412218"/>
                </a:lnTo>
                <a:lnTo>
                  <a:pt x="25546" y="370758"/>
                </a:lnTo>
                <a:lnTo>
                  <a:pt x="56615" y="330579"/>
                </a:lnTo>
                <a:lnTo>
                  <a:pt x="99114" y="291858"/>
                </a:lnTo>
                <a:lnTo>
                  <a:pt x="152465" y="254768"/>
                </a:lnTo>
                <a:lnTo>
                  <a:pt x="216093" y="219484"/>
                </a:lnTo>
                <a:lnTo>
                  <a:pt x="251580" y="202574"/>
                </a:lnTo>
                <a:lnTo>
                  <a:pt x="289421" y="186180"/>
                </a:lnTo>
                <a:lnTo>
                  <a:pt x="329543" y="170326"/>
                </a:lnTo>
                <a:lnTo>
                  <a:pt x="371875" y="155032"/>
                </a:lnTo>
                <a:lnTo>
                  <a:pt x="416343" y="140321"/>
                </a:lnTo>
                <a:lnTo>
                  <a:pt x="462876" y="126214"/>
                </a:lnTo>
                <a:lnTo>
                  <a:pt x="511403" y="112733"/>
                </a:lnTo>
                <a:lnTo>
                  <a:pt x="561850" y="99900"/>
                </a:lnTo>
                <a:lnTo>
                  <a:pt x="614147" y="87737"/>
                </a:lnTo>
                <a:lnTo>
                  <a:pt x="668221" y="76266"/>
                </a:lnTo>
                <a:lnTo>
                  <a:pt x="724000" y="65507"/>
                </a:lnTo>
                <a:lnTo>
                  <a:pt x="781411" y="55484"/>
                </a:lnTo>
                <a:lnTo>
                  <a:pt x="840384" y="46219"/>
                </a:lnTo>
                <a:lnTo>
                  <a:pt x="900846" y="37732"/>
                </a:lnTo>
                <a:lnTo>
                  <a:pt x="962725" y="30045"/>
                </a:lnTo>
                <a:lnTo>
                  <a:pt x="1025948" y="23182"/>
                </a:lnTo>
                <a:lnTo>
                  <a:pt x="1090445" y="17162"/>
                </a:lnTo>
                <a:lnTo>
                  <a:pt x="1156142" y="12009"/>
                </a:lnTo>
                <a:lnTo>
                  <a:pt x="1222969" y="7744"/>
                </a:lnTo>
                <a:lnTo>
                  <a:pt x="1290852" y="4388"/>
                </a:lnTo>
                <a:lnTo>
                  <a:pt x="1359720" y="1965"/>
                </a:lnTo>
                <a:lnTo>
                  <a:pt x="1429502" y="494"/>
                </a:lnTo>
                <a:lnTo>
                  <a:pt x="1500124" y="0"/>
                </a:lnTo>
                <a:lnTo>
                  <a:pt x="1570746" y="494"/>
                </a:lnTo>
                <a:lnTo>
                  <a:pt x="1640528" y="1965"/>
                </a:lnTo>
                <a:lnTo>
                  <a:pt x="1709397" y="4388"/>
                </a:lnTo>
                <a:lnTo>
                  <a:pt x="1777283" y="7744"/>
                </a:lnTo>
                <a:lnTo>
                  <a:pt x="1844112" y="12009"/>
                </a:lnTo>
                <a:lnTo>
                  <a:pt x="1909812" y="17162"/>
                </a:lnTo>
                <a:lnTo>
                  <a:pt x="1974312" y="23182"/>
                </a:lnTo>
                <a:lnTo>
                  <a:pt x="2037539" y="30045"/>
                </a:lnTo>
                <a:lnTo>
                  <a:pt x="2099422" y="37732"/>
                </a:lnTo>
                <a:lnTo>
                  <a:pt x="2159888" y="46219"/>
                </a:lnTo>
                <a:lnTo>
                  <a:pt x="2218865" y="55484"/>
                </a:lnTo>
                <a:lnTo>
                  <a:pt x="2276282" y="65507"/>
                </a:lnTo>
                <a:lnTo>
                  <a:pt x="2332066" y="76266"/>
                </a:lnTo>
                <a:lnTo>
                  <a:pt x="2386145" y="87737"/>
                </a:lnTo>
                <a:lnTo>
                  <a:pt x="2438447" y="99900"/>
                </a:lnTo>
                <a:lnTo>
                  <a:pt x="2488899" y="112733"/>
                </a:lnTo>
                <a:lnTo>
                  <a:pt x="2537431" y="126214"/>
                </a:lnTo>
                <a:lnTo>
                  <a:pt x="2583970" y="140321"/>
                </a:lnTo>
                <a:lnTo>
                  <a:pt x="2628444" y="155032"/>
                </a:lnTo>
                <a:lnTo>
                  <a:pt x="2670781" y="170326"/>
                </a:lnTo>
                <a:lnTo>
                  <a:pt x="2710908" y="186180"/>
                </a:lnTo>
                <a:lnTo>
                  <a:pt x="2748754" y="202574"/>
                </a:lnTo>
                <a:lnTo>
                  <a:pt x="2784247" y="219484"/>
                </a:lnTo>
                <a:lnTo>
                  <a:pt x="2847884" y="254768"/>
                </a:lnTo>
                <a:lnTo>
                  <a:pt x="2901244" y="291858"/>
                </a:lnTo>
                <a:lnTo>
                  <a:pt x="2943749" y="330579"/>
                </a:lnTo>
                <a:lnTo>
                  <a:pt x="2974823" y="370758"/>
                </a:lnTo>
                <a:lnTo>
                  <a:pt x="2993891" y="412218"/>
                </a:lnTo>
                <a:lnTo>
                  <a:pt x="3000375" y="454787"/>
                </a:lnTo>
                <a:lnTo>
                  <a:pt x="2998742" y="476198"/>
                </a:lnTo>
                <a:lnTo>
                  <a:pt x="2985894" y="518234"/>
                </a:lnTo>
                <a:lnTo>
                  <a:pt x="2960751" y="559076"/>
                </a:lnTo>
                <a:lnTo>
                  <a:pt x="2923889" y="598547"/>
                </a:lnTo>
                <a:lnTo>
                  <a:pt x="2875885" y="636475"/>
                </a:lnTo>
                <a:lnTo>
                  <a:pt x="2817314" y="672684"/>
                </a:lnTo>
                <a:lnTo>
                  <a:pt x="2748754" y="706999"/>
                </a:lnTo>
                <a:lnTo>
                  <a:pt x="2710908" y="723393"/>
                </a:lnTo>
                <a:lnTo>
                  <a:pt x="2670781" y="739247"/>
                </a:lnTo>
                <a:lnTo>
                  <a:pt x="2628444" y="754541"/>
                </a:lnTo>
                <a:lnTo>
                  <a:pt x="2583970" y="769252"/>
                </a:lnTo>
                <a:lnTo>
                  <a:pt x="2537431" y="783359"/>
                </a:lnTo>
                <a:lnTo>
                  <a:pt x="2488899" y="796840"/>
                </a:lnTo>
                <a:lnTo>
                  <a:pt x="2438447" y="809673"/>
                </a:lnTo>
                <a:lnTo>
                  <a:pt x="2386145" y="821836"/>
                </a:lnTo>
                <a:lnTo>
                  <a:pt x="2332066" y="833307"/>
                </a:lnTo>
                <a:lnTo>
                  <a:pt x="2276282" y="844066"/>
                </a:lnTo>
                <a:lnTo>
                  <a:pt x="2218865" y="854089"/>
                </a:lnTo>
                <a:lnTo>
                  <a:pt x="2159888" y="863354"/>
                </a:lnTo>
                <a:lnTo>
                  <a:pt x="2099422" y="871841"/>
                </a:lnTo>
                <a:lnTo>
                  <a:pt x="2037539" y="879528"/>
                </a:lnTo>
                <a:lnTo>
                  <a:pt x="1974312" y="886391"/>
                </a:lnTo>
                <a:lnTo>
                  <a:pt x="1909812" y="892411"/>
                </a:lnTo>
                <a:lnTo>
                  <a:pt x="1844112" y="897564"/>
                </a:lnTo>
                <a:lnTo>
                  <a:pt x="1777283" y="901829"/>
                </a:lnTo>
                <a:lnTo>
                  <a:pt x="1709397" y="905185"/>
                </a:lnTo>
                <a:lnTo>
                  <a:pt x="1640528" y="907608"/>
                </a:lnTo>
                <a:lnTo>
                  <a:pt x="1570746" y="909079"/>
                </a:lnTo>
                <a:lnTo>
                  <a:pt x="1500124" y="909574"/>
                </a:lnTo>
                <a:lnTo>
                  <a:pt x="1429502" y="909079"/>
                </a:lnTo>
                <a:lnTo>
                  <a:pt x="1359720" y="907608"/>
                </a:lnTo>
                <a:lnTo>
                  <a:pt x="1290852" y="905185"/>
                </a:lnTo>
                <a:lnTo>
                  <a:pt x="1222969" y="901829"/>
                </a:lnTo>
                <a:lnTo>
                  <a:pt x="1156142" y="897564"/>
                </a:lnTo>
                <a:lnTo>
                  <a:pt x="1090445" y="892411"/>
                </a:lnTo>
                <a:lnTo>
                  <a:pt x="1025948" y="886391"/>
                </a:lnTo>
                <a:lnTo>
                  <a:pt x="962725" y="879528"/>
                </a:lnTo>
                <a:lnTo>
                  <a:pt x="900846" y="871841"/>
                </a:lnTo>
                <a:lnTo>
                  <a:pt x="840384" y="863354"/>
                </a:lnTo>
                <a:lnTo>
                  <a:pt x="781411" y="854089"/>
                </a:lnTo>
                <a:lnTo>
                  <a:pt x="724000" y="844066"/>
                </a:lnTo>
                <a:lnTo>
                  <a:pt x="668221" y="833307"/>
                </a:lnTo>
                <a:lnTo>
                  <a:pt x="614147" y="821836"/>
                </a:lnTo>
                <a:lnTo>
                  <a:pt x="561850" y="809673"/>
                </a:lnTo>
                <a:lnTo>
                  <a:pt x="511403" y="796840"/>
                </a:lnTo>
                <a:lnTo>
                  <a:pt x="462876" y="783359"/>
                </a:lnTo>
                <a:lnTo>
                  <a:pt x="416343" y="769252"/>
                </a:lnTo>
                <a:lnTo>
                  <a:pt x="371875" y="754541"/>
                </a:lnTo>
                <a:lnTo>
                  <a:pt x="329543" y="739247"/>
                </a:lnTo>
                <a:lnTo>
                  <a:pt x="289421" y="723393"/>
                </a:lnTo>
                <a:lnTo>
                  <a:pt x="251580" y="706999"/>
                </a:lnTo>
                <a:lnTo>
                  <a:pt x="216093" y="690089"/>
                </a:lnTo>
                <a:lnTo>
                  <a:pt x="152465" y="654805"/>
                </a:lnTo>
                <a:lnTo>
                  <a:pt x="99114" y="617715"/>
                </a:lnTo>
                <a:lnTo>
                  <a:pt x="56615" y="578994"/>
                </a:lnTo>
                <a:lnTo>
                  <a:pt x="25546" y="538815"/>
                </a:lnTo>
                <a:lnTo>
                  <a:pt x="6482" y="497355"/>
                </a:lnTo>
                <a:lnTo>
                  <a:pt x="0" y="454787"/>
                </a:lnTo>
                <a:close/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3981958" y="1223009"/>
            <a:ext cx="14668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635">
              <a:lnSpc>
                <a:spcPct val="100000"/>
              </a:lnSpc>
              <a:spcBef>
                <a:spcPts val="100"/>
              </a:spcBef>
            </a:pPr>
            <a:r>
              <a:rPr sz="1800" b="1" spc="-95" dirty="0">
                <a:latin typeface="Trebuchet MS"/>
                <a:cs typeface="Trebuchet MS"/>
              </a:rPr>
              <a:t>Introduction  </a:t>
            </a:r>
            <a:r>
              <a:rPr sz="1800" b="1" spc="-90" dirty="0">
                <a:latin typeface="Trebuchet MS"/>
                <a:cs typeface="Trebuchet MS"/>
              </a:rPr>
              <a:t>(opening</a:t>
            </a:r>
            <a:r>
              <a:rPr sz="1800" b="1" spc="-260" dirty="0">
                <a:latin typeface="Trebuchet MS"/>
                <a:cs typeface="Trebuchet MS"/>
              </a:rPr>
              <a:t> </a:t>
            </a:r>
            <a:r>
              <a:rPr sz="1800" b="1" spc="-95" dirty="0">
                <a:latin typeface="Trebuchet MS"/>
                <a:cs typeface="Trebuchet MS"/>
              </a:rPr>
              <a:t>story)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657344" y="1958339"/>
            <a:ext cx="114300" cy="5349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713351" y="1981200"/>
            <a:ext cx="3175" cy="449580"/>
          </a:xfrm>
          <a:custGeom>
            <a:avLst/>
            <a:gdLst/>
            <a:ahLst/>
            <a:cxnLst/>
            <a:rect l="l" t="t" r="r" b="b"/>
            <a:pathLst>
              <a:path w="3175" h="449580">
                <a:moveTo>
                  <a:pt x="3175" y="0"/>
                </a:moveTo>
                <a:lnTo>
                  <a:pt x="0" y="449199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00501" y="2428875"/>
            <a:ext cx="2357755" cy="786130"/>
          </a:xfrm>
          <a:custGeom>
            <a:avLst/>
            <a:gdLst/>
            <a:ahLst/>
            <a:cxnLst/>
            <a:rect l="l" t="t" r="r" b="b"/>
            <a:pathLst>
              <a:path w="2357754" h="786130">
                <a:moveTo>
                  <a:pt x="2226437" y="0"/>
                </a:moveTo>
                <a:lnTo>
                  <a:pt x="130937" y="0"/>
                </a:lnTo>
                <a:lnTo>
                  <a:pt x="79938" y="10296"/>
                </a:lnTo>
                <a:lnTo>
                  <a:pt x="38322" y="38369"/>
                </a:lnTo>
                <a:lnTo>
                  <a:pt x="10279" y="79992"/>
                </a:lnTo>
                <a:lnTo>
                  <a:pt x="0" y="130937"/>
                </a:lnTo>
                <a:lnTo>
                  <a:pt x="0" y="654812"/>
                </a:lnTo>
                <a:lnTo>
                  <a:pt x="10279" y="705810"/>
                </a:lnTo>
                <a:lnTo>
                  <a:pt x="38322" y="747426"/>
                </a:lnTo>
                <a:lnTo>
                  <a:pt x="79938" y="775469"/>
                </a:lnTo>
                <a:lnTo>
                  <a:pt x="130937" y="785749"/>
                </a:lnTo>
                <a:lnTo>
                  <a:pt x="2226437" y="785749"/>
                </a:lnTo>
                <a:lnTo>
                  <a:pt x="2277381" y="775469"/>
                </a:lnTo>
                <a:lnTo>
                  <a:pt x="2319004" y="747426"/>
                </a:lnTo>
                <a:lnTo>
                  <a:pt x="2347077" y="705810"/>
                </a:lnTo>
                <a:lnTo>
                  <a:pt x="2357374" y="654812"/>
                </a:lnTo>
                <a:lnTo>
                  <a:pt x="2357374" y="130937"/>
                </a:lnTo>
                <a:lnTo>
                  <a:pt x="2347077" y="79992"/>
                </a:lnTo>
                <a:lnTo>
                  <a:pt x="2319004" y="38369"/>
                </a:lnTo>
                <a:lnTo>
                  <a:pt x="2277381" y="10296"/>
                </a:lnTo>
                <a:lnTo>
                  <a:pt x="2226437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500501" y="2428875"/>
            <a:ext cx="2357755" cy="786130"/>
          </a:xfrm>
          <a:custGeom>
            <a:avLst/>
            <a:gdLst/>
            <a:ahLst/>
            <a:cxnLst/>
            <a:rect l="l" t="t" r="r" b="b"/>
            <a:pathLst>
              <a:path w="2357754" h="786130">
                <a:moveTo>
                  <a:pt x="0" y="130937"/>
                </a:moveTo>
                <a:lnTo>
                  <a:pt x="10279" y="79992"/>
                </a:lnTo>
                <a:lnTo>
                  <a:pt x="38322" y="38369"/>
                </a:lnTo>
                <a:lnTo>
                  <a:pt x="79938" y="10296"/>
                </a:lnTo>
                <a:lnTo>
                  <a:pt x="130937" y="0"/>
                </a:lnTo>
                <a:lnTo>
                  <a:pt x="2226437" y="0"/>
                </a:lnTo>
                <a:lnTo>
                  <a:pt x="2277381" y="10296"/>
                </a:lnTo>
                <a:lnTo>
                  <a:pt x="2319004" y="38369"/>
                </a:lnTo>
                <a:lnTo>
                  <a:pt x="2347077" y="79992"/>
                </a:lnTo>
                <a:lnTo>
                  <a:pt x="2357374" y="130937"/>
                </a:lnTo>
                <a:lnTo>
                  <a:pt x="2357374" y="654812"/>
                </a:lnTo>
                <a:lnTo>
                  <a:pt x="2347077" y="705810"/>
                </a:lnTo>
                <a:lnTo>
                  <a:pt x="2319004" y="747426"/>
                </a:lnTo>
                <a:lnTo>
                  <a:pt x="2277381" y="775469"/>
                </a:lnTo>
                <a:lnTo>
                  <a:pt x="2226437" y="785749"/>
                </a:lnTo>
                <a:lnTo>
                  <a:pt x="130937" y="785749"/>
                </a:lnTo>
                <a:lnTo>
                  <a:pt x="79938" y="775469"/>
                </a:lnTo>
                <a:lnTo>
                  <a:pt x="38322" y="747426"/>
                </a:lnTo>
                <a:lnTo>
                  <a:pt x="10279" y="705810"/>
                </a:lnTo>
                <a:lnTo>
                  <a:pt x="0" y="654812"/>
                </a:lnTo>
                <a:lnTo>
                  <a:pt x="0" y="130937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4060316" y="2657347"/>
            <a:ext cx="12363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40" dirty="0">
                <a:solidFill>
                  <a:srgbClr val="FFFFFF"/>
                </a:solidFill>
                <a:latin typeface="Trebuchet MS"/>
                <a:cs typeface="Trebuchet MS"/>
              </a:rPr>
              <a:t>Key</a:t>
            </a:r>
            <a:r>
              <a:rPr sz="1800" b="1" spc="-20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800" b="1" spc="-90" dirty="0">
                <a:solidFill>
                  <a:srgbClr val="FFFFFF"/>
                </a:solidFill>
                <a:latin typeface="Trebuchet MS"/>
                <a:cs typeface="Trebuchet MS"/>
              </a:rPr>
              <a:t>message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232404" y="3256788"/>
            <a:ext cx="393192" cy="527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286125" y="3286125"/>
            <a:ext cx="285750" cy="428625"/>
          </a:xfrm>
          <a:custGeom>
            <a:avLst/>
            <a:gdLst/>
            <a:ahLst/>
            <a:cxnLst/>
            <a:rect l="l" t="t" r="r" b="b"/>
            <a:pathLst>
              <a:path w="285750" h="428625">
                <a:moveTo>
                  <a:pt x="285750" y="0"/>
                </a:moveTo>
                <a:lnTo>
                  <a:pt x="0" y="428625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500250" y="3714750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1035812" y="0"/>
                </a:moveTo>
                <a:lnTo>
                  <a:pt x="970297" y="843"/>
                </a:lnTo>
                <a:lnTo>
                  <a:pt x="905867" y="3339"/>
                </a:lnTo>
                <a:lnTo>
                  <a:pt x="842642" y="7438"/>
                </a:lnTo>
                <a:lnTo>
                  <a:pt x="780744" y="13090"/>
                </a:lnTo>
                <a:lnTo>
                  <a:pt x="720293" y="20244"/>
                </a:lnTo>
                <a:lnTo>
                  <a:pt x="661411" y="28850"/>
                </a:lnTo>
                <a:lnTo>
                  <a:pt x="604219" y="38859"/>
                </a:lnTo>
                <a:lnTo>
                  <a:pt x="548839" y="50219"/>
                </a:lnTo>
                <a:lnTo>
                  <a:pt x="495392" y="62880"/>
                </a:lnTo>
                <a:lnTo>
                  <a:pt x="443998" y="76793"/>
                </a:lnTo>
                <a:lnTo>
                  <a:pt x="394780" y="91908"/>
                </a:lnTo>
                <a:lnTo>
                  <a:pt x="347859" y="108173"/>
                </a:lnTo>
                <a:lnTo>
                  <a:pt x="303355" y="125539"/>
                </a:lnTo>
                <a:lnTo>
                  <a:pt x="261390" y="143956"/>
                </a:lnTo>
                <a:lnTo>
                  <a:pt x="222086" y="163373"/>
                </a:lnTo>
                <a:lnTo>
                  <a:pt x="185563" y="183740"/>
                </a:lnTo>
                <a:lnTo>
                  <a:pt x="151943" y="205007"/>
                </a:lnTo>
                <a:lnTo>
                  <a:pt x="93896" y="250040"/>
                </a:lnTo>
                <a:lnTo>
                  <a:pt x="48917" y="298070"/>
                </a:lnTo>
                <a:lnTo>
                  <a:pt x="17973" y="348697"/>
                </a:lnTo>
                <a:lnTo>
                  <a:pt x="2037" y="401517"/>
                </a:lnTo>
                <a:lnTo>
                  <a:pt x="0" y="428625"/>
                </a:lnTo>
                <a:lnTo>
                  <a:pt x="2037" y="455732"/>
                </a:lnTo>
                <a:lnTo>
                  <a:pt x="17973" y="508552"/>
                </a:lnTo>
                <a:lnTo>
                  <a:pt x="48917" y="559179"/>
                </a:lnTo>
                <a:lnTo>
                  <a:pt x="93896" y="607209"/>
                </a:lnTo>
                <a:lnTo>
                  <a:pt x="151943" y="652242"/>
                </a:lnTo>
                <a:lnTo>
                  <a:pt x="185563" y="673509"/>
                </a:lnTo>
                <a:lnTo>
                  <a:pt x="222086" y="693876"/>
                </a:lnTo>
                <a:lnTo>
                  <a:pt x="261390" y="713293"/>
                </a:lnTo>
                <a:lnTo>
                  <a:pt x="303355" y="731710"/>
                </a:lnTo>
                <a:lnTo>
                  <a:pt x="347859" y="749076"/>
                </a:lnTo>
                <a:lnTo>
                  <a:pt x="394780" y="765341"/>
                </a:lnTo>
                <a:lnTo>
                  <a:pt x="443998" y="780456"/>
                </a:lnTo>
                <a:lnTo>
                  <a:pt x="495392" y="794369"/>
                </a:lnTo>
                <a:lnTo>
                  <a:pt x="548839" y="807030"/>
                </a:lnTo>
                <a:lnTo>
                  <a:pt x="604219" y="818390"/>
                </a:lnTo>
                <a:lnTo>
                  <a:pt x="661411" y="828399"/>
                </a:lnTo>
                <a:lnTo>
                  <a:pt x="720293" y="837005"/>
                </a:lnTo>
                <a:lnTo>
                  <a:pt x="780744" y="844159"/>
                </a:lnTo>
                <a:lnTo>
                  <a:pt x="842642" y="849811"/>
                </a:lnTo>
                <a:lnTo>
                  <a:pt x="905867" y="853910"/>
                </a:lnTo>
                <a:lnTo>
                  <a:pt x="970297" y="856406"/>
                </a:lnTo>
                <a:lnTo>
                  <a:pt x="1035812" y="857250"/>
                </a:lnTo>
                <a:lnTo>
                  <a:pt x="1101312" y="856406"/>
                </a:lnTo>
                <a:lnTo>
                  <a:pt x="1165731" y="853910"/>
                </a:lnTo>
                <a:lnTo>
                  <a:pt x="1228946" y="849811"/>
                </a:lnTo>
                <a:lnTo>
                  <a:pt x="1290837" y="844159"/>
                </a:lnTo>
                <a:lnTo>
                  <a:pt x="1351282" y="837005"/>
                </a:lnTo>
                <a:lnTo>
                  <a:pt x="1410160" y="828399"/>
                </a:lnTo>
                <a:lnTo>
                  <a:pt x="1467349" y="818390"/>
                </a:lnTo>
                <a:lnTo>
                  <a:pt x="1522728" y="807030"/>
                </a:lnTo>
                <a:lnTo>
                  <a:pt x="1576175" y="794369"/>
                </a:lnTo>
                <a:lnTo>
                  <a:pt x="1627569" y="780456"/>
                </a:lnTo>
                <a:lnTo>
                  <a:pt x="1676789" y="765341"/>
                </a:lnTo>
                <a:lnTo>
                  <a:pt x="1723713" y="749076"/>
                </a:lnTo>
                <a:lnTo>
                  <a:pt x="1768221" y="731710"/>
                </a:lnTo>
                <a:lnTo>
                  <a:pt x="1810189" y="713293"/>
                </a:lnTo>
                <a:lnTo>
                  <a:pt x="1849498" y="693876"/>
                </a:lnTo>
                <a:lnTo>
                  <a:pt x="1886025" y="673509"/>
                </a:lnTo>
                <a:lnTo>
                  <a:pt x="1919650" y="652242"/>
                </a:lnTo>
                <a:lnTo>
                  <a:pt x="1977706" y="607209"/>
                </a:lnTo>
                <a:lnTo>
                  <a:pt x="2022695" y="559179"/>
                </a:lnTo>
                <a:lnTo>
                  <a:pt x="2053645" y="508552"/>
                </a:lnTo>
                <a:lnTo>
                  <a:pt x="2069585" y="455732"/>
                </a:lnTo>
                <a:lnTo>
                  <a:pt x="2071624" y="428625"/>
                </a:lnTo>
                <a:lnTo>
                  <a:pt x="2069585" y="401517"/>
                </a:lnTo>
                <a:lnTo>
                  <a:pt x="2053645" y="348697"/>
                </a:lnTo>
                <a:lnTo>
                  <a:pt x="2022695" y="298070"/>
                </a:lnTo>
                <a:lnTo>
                  <a:pt x="1977706" y="250040"/>
                </a:lnTo>
                <a:lnTo>
                  <a:pt x="1919650" y="205007"/>
                </a:lnTo>
                <a:lnTo>
                  <a:pt x="1886025" y="183740"/>
                </a:lnTo>
                <a:lnTo>
                  <a:pt x="1849498" y="163373"/>
                </a:lnTo>
                <a:lnTo>
                  <a:pt x="1810189" y="143956"/>
                </a:lnTo>
                <a:lnTo>
                  <a:pt x="1768220" y="125539"/>
                </a:lnTo>
                <a:lnTo>
                  <a:pt x="1723713" y="108173"/>
                </a:lnTo>
                <a:lnTo>
                  <a:pt x="1676789" y="91908"/>
                </a:lnTo>
                <a:lnTo>
                  <a:pt x="1627569" y="76793"/>
                </a:lnTo>
                <a:lnTo>
                  <a:pt x="1576175" y="62880"/>
                </a:lnTo>
                <a:lnTo>
                  <a:pt x="1522728" y="50219"/>
                </a:lnTo>
                <a:lnTo>
                  <a:pt x="1467349" y="38859"/>
                </a:lnTo>
                <a:lnTo>
                  <a:pt x="1410160" y="28850"/>
                </a:lnTo>
                <a:lnTo>
                  <a:pt x="1351282" y="20244"/>
                </a:lnTo>
                <a:lnTo>
                  <a:pt x="1290837" y="13090"/>
                </a:lnTo>
                <a:lnTo>
                  <a:pt x="1228946" y="7438"/>
                </a:lnTo>
                <a:lnTo>
                  <a:pt x="1165731" y="3339"/>
                </a:lnTo>
                <a:lnTo>
                  <a:pt x="1101312" y="843"/>
                </a:lnTo>
                <a:lnTo>
                  <a:pt x="1035812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500250" y="3714750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0" y="428625"/>
                </a:moveTo>
                <a:lnTo>
                  <a:pt x="8069" y="374858"/>
                </a:lnTo>
                <a:lnTo>
                  <a:pt x="31630" y="323084"/>
                </a:lnTo>
                <a:lnTo>
                  <a:pt x="69713" y="273706"/>
                </a:lnTo>
                <a:lnTo>
                  <a:pt x="121347" y="227124"/>
                </a:lnTo>
                <a:lnTo>
                  <a:pt x="185563" y="183740"/>
                </a:lnTo>
                <a:lnTo>
                  <a:pt x="222086" y="163373"/>
                </a:lnTo>
                <a:lnTo>
                  <a:pt x="261390" y="143956"/>
                </a:lnTo>
                <a:lnTo>
                  <a:pt x="303355" y="125539"/>
                </a:lnTo>
                <a:lnTo>
                  <a:pt x="347859" y="108173"/>
                </a:lnTo>
                <a:lnTo>
                  <a:pt x="394780" y="91908"/>
                </a:lnTo>
                <a:lnTo>
                  <a:pt x="443998" y="76793"/>
                </a:lnTo>
                <a:lnTo>
                  <a:pt x="495392" y="62880"/>
                </a:lnTo>
                <a:lnTo>
                  <a:pt x="548839" y="50219"/>
                </a:lnTo>
                <a:lnTo>
                  <a:pt x="604219" y="38859"/>
                </a:lnTo>
                <a:lnTo>
                  <a:pt x="661411" y="28850"/>
                </a:lnTo>
                <a:lnTo>
                  <a:pt x="720293" y="20244"/>
                </a:lnTo>
                <a:lnTo>
                  <a:pt x="780744" y="13090"/>
                </a:lnTo>
                <a:lnTo>
                  <a:pt x="842642" y="7438"/>
                </a:lnTo>
                <a:lnTo>
                  <a:pt x="905867" y="3339"/>
                </a:lnTo>
                <a:lnTo>
                  <a:pt x="970297" y="843"/>
                </a:lnTo>
                <a:lnTo>
                  <a:pt x="1035812" y="0"/>
                </a:lnTo>
                <a:lnTo>
                  <a:pt x="1101312" y="843"/>
                </a:lnTo>
                <a:lnTo>
                  <a:pt x="1165731" y="3339"/>
                </a:lnTo>
                <a:lnTo>
                  <a:pt x="1228946" y="7438"/>
                </a:lnTo>
                <a:lnTo>
                  <a:pt x="1290837" y="13090"/>
                </a:lnTo>
                <a:lnTo>
                  <a:pt x="1351282" y="20244"/>
                </a:lnTo>
                <a:lnTo>
                  <a:pt x="1410160" y="28850"/>
                </a:lnTo>
                <a:lnTo>
                  <a:pt x="1467349" y="38859"/>
                </a:lnTo>
                <a:lnTo>
                  <a:pt x="1522728" y="50219"/>
                </a:lnTo>
                <a:lnTo>
                  <a:pt x="1576175" y="62880"/>
                </a:lnTo>
                <a:lnTo>
                  <a:pt x="1627569" y="76793"/>
                </a:lnTo>
                <a:lnTo>
                  <a:pt x="1676789" y="91908"/>
                </a:lnTo>
                <a:lnTo>
                  <a:pt x="1723713" y="108173"/>
                </a:lnTo>
                <a:lnTo>
                  <a:pt x="1768220" y="125539"/>
                </a:lnTo>
                <a:lnTo>
                  <a:pt x="1810189" y="143956"/>
                </a:lnTo>
                <a:lnTo>
                  <a:pt x="1849498" y="163373"/>
                </a:lnTo>
                <a:lnTo>
                  <a:pt x="1886025" y="183740"/>
                </a:lnTo>
                <a:lnTo>
                  <a:pt x="1919650" y="205007"/>
                </a:lnTo>
                <a:lnTo>
                  <a:pt x="1977706" y="250040"/>
                </a:lnTo>
                <a:lnTo>
                  <a:pt x="2022695" y="298070"/>
                </a:lnTo>
                <a:lnTo>
                  <a:pt x="2053645" y="348697"/>
                </a:lnTo>
                <a:lnTo>
                  <a:pt x="2069585" y="401517"/>
                </a:lnTo>
                <a:lnTo>
                  <a:pt x="2071624" y="428625"/>
                </a:lnTo>
                <a:lnTo>
                  <a:pt x="2069585" y="455732"/>
                </a:lnTo>
                <a:lnTo>
                  <a:pt x="2053645" y="508552"/>
                </a:lnTo>
                <a:lnTo>
                  <a:pt x="2022695" y="559179"/>
                </a:lnTo>
                <a:lnTo>
                  <a:pt x="1977706" y="607209"/>
                </a:lnTo>
                <a:lnTo>
                  <a:pt x="1919650" y="652242"/>
                </a:lnTo>
                <a:lnTo>
                  <a:pt x="1886025" y="673509"/>
                </a:lnTo>
                <a:lnTo>
                  <a:pt x="1849498" y="693876"/>
                </a:lnTo>
                <a:lnTo>
                  <a:pt x="1810189" y="713293"/>
                </a:lnTo>
                <a:lnTo>
                  <a:pt x="1768221" y="731710"/>
                </a:lnTo>
                <a:lnTo>
                  <a:pt x="1723713" y="749076"/>
                </a:lnTo>
                <a:lnTo>
                  <a:pt x="1676789" y="765341"/>
                </a:lnTo>
                <a:lnTo>
                  <a:pt x="1627569" y="780456"/>
                </a:lnTo>
                <a:lnTo>
                  <a:pt x="1576175" y="794369"/>
                </a:lnTo>
                <a:lnTo>
                  <a:pt x="1522728" y="807030"/>
                </a:lnTo>
                <a:lnTo>
                  <a:pt x="1467349" y="818390"/>
                </a:lnTo>
                <a:lnTo>
                  <a:pt x="1410160" y="828399"/>
                </a:lnTo>
                <a:lnTo>
                  <a:pt x="1351282" y="837005"/>
                </a:lnTo>
                <a:lnTo>
                  <a:pt x="1290837" y="844159"/>
                </a:lnTo>
                <a:lnTo>
                  <a:pt x="1228946" y="849811"/>
                </a:lnTo>
                <a:lnTo>
                  <a:pt x="1165731" y="853910"/>
                </a:lnTo>
                <a:lnTo>
                  <a:pt x="1101312" y="856406"/>
                </a:lnTo>
                <a:lnTo>
                  <a:pt x="1035812" y="857250"/>
                </a:lnTo>
                <a:lnTo>
                  <a:pt x="970297" y="856406"/>
                </a:lnTo>
                <a:lnTo>
                  <a:pt x="905867" y="853910"/>
                </a:lnTo>
                <a:lnTo>
                  <a:pt x="842642" y="849811"/>
                </a:lnTo>
                <a:lnTo>
                  <a:pt x="780744" y="844159"/>
                </a:lnTo>
                <a:lnTo>
                  <a:pt x="720293" y="837005"/>
                </a:lnTo>
                <a:lnTo>
                  <a:pt x="661411" y="828399"/>
                </a:lnTo>
                <a:lnTo>
                  <a:pt x="604219" y="818390"/>
                </a:lnTo>
                <a:lnTo>
                  <a:pt x="548839" y="807030"/>
                </a:lnTo>
                <a:lnTo>
                  <a:pt x="495392" y="794369"/>
                </a:lnTo>
                <a:lnTo>
                  <a:pt x="443998" y="780456"/>
                </a:lnTo>
                <a:lnTo>
                  <a:pt x="394780" y="765341"/>
                </a:lnTo>
                <a:lnTo>
                  <a:pt x="347859" y="749076"/>
                </a:lnTo>
                <a:lnTo>
                  <a:pt x="303355" y="731710"/>
                </a:lnTo>
                <a:lnTo>
                  <a:pt x="261390" y="713293"/>
                </a:lnTo>
                <a:lnTo>
                  <a:pt x="222086" y="693876"/>
                </a:lnTo>
                <a:lnTo>
                  <a:pt x="185563" y="673509"/>
                </a:lnTo>
                <a:lnTo>
                  <a:pt x="151943" y="652242"/>
                </a:lnTo>
                <a:lnTo>
                  <a:pt x="93896" y="607209"/>
                </a:lnTo>
                <a:lnTo>
                  <a:pt x="48917" y="559179"/>
                </a:lnTo>
                <a:lnTo>
                  <a:pt x="17973" y="508552"/>
                </a:lnTo>
                <a:lnTo>
                  <a:pt x="2037" y="455732"/>
                </a:lnTo>
                <a:lnTo>
                  <a:pt x="0" y="428625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965198" y="3841826"/>
            <a:ext cx="113982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70" dirty="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sz="1800" spc="-80" dirty="0">
                <a:solidFill>
                  <a:srgbClr val="FFFFFF"/>
                </a:solidFill>
                <a:latin typeface="Arial"/>
                <a:cs typeface="Arial"/>
              </a:rPr>
              <a:t>idea </a:t>
            </a:r>
            <a:r>
              <a:rPr sz="1800" spc="-9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55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1905" algn="ctr">
              <a:lnSpc>
                <a:spcPct val="100000"/>
              </a:lnSpc>
            </a:pPr>
            <a:r>
              <a:rPr sz="1800" spc="-95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58867" y="3262884"/>
            <a:ext cx="112775" cy="58673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714875" y="3286125"/>
            <a:ext cx="1905" cy="500380"/>
          </a:xfrm>
          <a:custGeom>
            <a:avLst/>
            <a:gdLst/>
            <a:ahLst/>
            <a:cxnLst/>
            <a:rect l="l" t="t" r="r" b="b"/>
            <a:pathLst>
              <a:path w="1904" h="500379">
                <a:moveTo>
                  <a:pt x="1650" y="0"/>
                </a:moveTo>
                <a:lnTo>
                  <a:pt x="0" y="500125"/>
                </a:lnTo>
              </a:path>
            </a:pathLst>
          </a:custGeom>
          <a:ln w="253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43376" y="3857625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1035812" y="0"/>
                </a:moveTo>
                <a:lnTo>
                  <a:pt x="970297" y="843"/>
                </a:lnTo>
                <a:lnTo>
                  <a:pt x="905867" y="3339"/>
                </a:lnTo>
                <a:lnTo>
                  <a:pt x="842642" y="7438"/>
                </a:lnTo>
                <a:lnTo>
                  <a:pt x="780744" y="13090"/>
                </a:lnTo>
                <a:lnTo>
                  <a:pt x="720293" y="20244"/>
                </a:lnTo>
                <a:lnTo>
                  <a:pt x="661411" y="28850"/>
                </a:lnTo>
                <a:lnTo>
                  <a:pt x="604219" y="38859"/>
                </a:lnTo>
                <a:lnTo>
                  <a:pt x="548839" y="50219"/>
                </a:lnTo>
                <a:lnTo>
                  <a:pt x="495392" y="62880"/>
                </a:lnTo>
                <a:lnTo>
                  <a:pt x="443998" y="76793"/>
                </a:lnTo>
                <a:lnTo>
                  <a:pt x="394780" y="91908"/>
                </a:lnTo>
                <a:lnTo>
                  <a:pt x="347859" y="108173"/>
                </a:lnTo>
                <a:lnTo>
                  <a:pt x="303355" y="125539"/>
                </a:lnTo>
                <a:lnTo>
                  <a:pt x="261390" y="143956"/>
                </a:lnTo>
                <a:lnTo>
                  <a:pt x="222086" y="163373"/>
                </a:lnTo>
                <a:lnTo>
                  <a:pt x="185563" y="183740"/>
                </a:lnTo>
                <a:lnTo>
                  <a:pt x="151943" y="205007"/>
                </a:lnTo>
                <a:lnTo>
                  <a:pt x="93896" y="250040"/>
                </a:lnTo>
                <a:lnTo>
                  <a:pt x="48917" y="298070"/>
                </a:lnTo>
                <a:lnTo>
                  <a:pt x="17973" y="348697"/>
                </a:lnTo>
                <a:lnTo>
                  <a:pt x="2037" y="401517"/>
                </a:lnTo>
                <a:lnTo>
                  <a:pt x="0" y="428625"/>
                </a:lnTo>
                <a:lnTo>
                  <a:pt x="2037" y="455732"/>
                </a:lnTo>
                <a:lnTo>
                  <a:pt x="17973" y="508552"/>
                </a:lnTo>
                <a:lnTo>
                  <a:pt x="48917" y="559179"/>
                </a:lnTo>
                <a:lnTo>
                  <a:pt x="93896" y="607209"/>
                </a:lnTo>
                <a:lnTo>
                  <a:pt x="151943" y="652242"/>
                </a:lnTo>
                <a:lnTo>
                  <a:pt x="185563" y="673509"/>
                </a:lnTo>
                <a:lnTo>
                  <a:pt x="222086" y="693876"/>
                </a:lnTo>
                <a:lnTo>
                  <a:pt x="261390" y="713293"/>
                </a:lnTo>
                <a:lnTo>
                  <a:pt x="303355" y="731710"/>
                </a:lnTo>
                <a:lnTo>
                  <a:pt x="347859" y="749076"/>
                </a:lnTo>
                <a:lnTo>
                  <a:pt x="394780" y="765341"/>
                </a:lnTo>
                <a:lnTo>
                  <a:pt x="443998" y="780456"/>
                </a:lnTo>
                <a:lnTo>
                  <a:pt x="495392" y="794369"/>
                </a:lnTo>
                <a:lnTo>
                  <a:pt x="548839" y="807030"/>
                </a:lnTo>
                <a:lnTo>
                  <a:pt x="604219" y="818390"/>
                </a:lnTo>
                <a:lnTo>
                  <a:pt x="661411" y="828399"/>
                </a:lnTo>
                <a:lnTo>
                  <a:pt x="720293" y="837005"/>
                </a:lnTo>
                <a:lnTo>
                  <a:pt x="780744" y="844159"/>
                </a:lnTo>
                <a:lnTo>
                  <a:pt x="842642" y="849811"/>
                </a:lnTo>
                <a:lnTo>
                  <a:pt x="905867" y="853910"/>
                </a:lnTo>
                <a:lnTo>
                  <a:pt x="970297" y="856406"/>
                </a:lnTo>
                <a:lnTo>
                  <a:pt x="1035812" y="857250"/>
                </a:lnTo>
                <a:lnTo>
                  <a:pt x="1101312" y="856406"/>
                </a:lnTo>
                <a:lnTo>
                  <a:pt x="1165731" y="853910"/>
                </a:lnTo>
                <a:lnTo>
                  <a:pt x="1228946" y="849811"/>
                </a:lnTo>
                <a:lnTo>
                  <a:pt x="1290837" y="844159"/>
                </a:lnTo>
                <a:lnTo>
                  <a:pt x="1351282" y="837005"/>
                </a:lnTo>
                <a:lnTo>
                  <a:pt x="1410160" y="828399"/>
                </a:lnTo>
                <a:lnTo>
                  <a:pt x="1467349" y="818390"/>
                </a:lnTo>
                <a:lnTo>
                  <a:pt x="1522728" y="807030"/>
                </a:lnTo>
                <a:lnTo>
                  <a:pt x="1576175" y="794369"/>
                </a:lnTo>
                <a:lnTo>
                  <a:pt x="1627569" y="780456"/>
                </a:lnTo>
                <a:lnTo>
                  <a:pt x="1676789" y="765341"/>
                </a:lnTo>
                <a:lnTo>
                  <a:pt x="1723713" y="749076"/>
                </a:lnTo>
                <a:lnTo>
                  <a:pt x="1768221" y="731710"/>
                </a:lnTo>
                <a:lnTo>
                  <a:pt x="1810189" y="713293"/>
                </a:lnTo>
                <a:lnTo>
                  <a:pt x="1849498" y="693876"/>
                </a:lnTo>
                <a:lnTo>
                  <a:pt x="1886025" y="673509"/>
                </a:lnTo>
                <a:lnTo>
                  <a:pt x="1919650" y="652242"/>
                </a:lnTo>
                <a:lnTo>
                  <a:pt x="1977706" y="607209"/>
                </a:lnTo>
                <a:lnTo>
                  <a:pt x="2022695" y="559179"/>
                </a:lnTo>
                <a:lnTo>
                  <a:pt x="2053645" y="508552"/>
                </a:lnTo>
                <a:lnTo>
                  <a:pt x="2069585" y="455732"/>
                </a:lnTo>
                <a:lnTo>
                  <a:pt x="2071624" y="428625"/>
                </a:lnTo>
                <a:lnTo>
                  <a:pt x="2069585" y="401517"/>
                </a:lnTo>
                <a:lnTo>
                  <a:pt x="2053645" y="348697"/>
                </a:lnTo>
                <a:lnTo>
                  <a:pt x="2022695" y="298070"/>
                </a:lnTo>
                <a:lnTo>
                  <a:pt x="1977706" y="250040"/>
                </a:lnTo>
                <a:lnTo>
                  <a:pt x="1919650" y="205007"/>
                </a:lnTo>
                <a:lnTo>
                  <a:pt x="1886025" y="183740"/>
                </a:lnTo>
                <a:lnTo>
                  <a:pt x="1849498" y="163373"/>
                </a:lnTo>
                <a:lnTo>
                  <a:pt x="1810189" y="143956"/>
                </a:lnTo>
                <a:lnTo>
                  <a:pt x="1768220" y="125539"/>
                </a:lnTo>
                <a:lnTo>
                  <a:pt x="1723713" y="108173"/>
                </a:lnTo>
                <a:lnTo>
                  <a:pt x="1676789" y="91908"/>
                </a:lnTo>
                <a:lnTo>
                  <a:pt x="1627569" y="76793"/>
                </a:lnTo>
                <a:lnTo>
                  <a:pt x="1576175" y="62880"/>
                </a:lnTo>
                <a:lnTo>
                  <a:pt x="1522728" y="50219"/>
                </a:lnTo>
                <a:lnTo>
                  <a:pt x="1467349" y="38859"/>
                </a:lnTo>
                <a:lnTo>
                  <a:pt x="1410160" y="28850"/>
                </a:lnTo>
                <a:lnTo>
                  <a:pt x="1351282" y="20244"/>
                </a:lnTo>
                <a:lnTo>
                  <a:pt x="1290837" y="13090"/>
                </a:lnTo>
                <a:lnTo>
                  <a:pt x="1228946" y="7438"/>
                </a:lnTo>
                <a:lnTo>
                  <a:pt x="1165731" y="3339"/>
                </a:lnTo>
                <a:lnTo>
                  <a:pt x="1101312" y="843"/>
                </a:lnTo>
                <a:lnTo>
                  <a:pt x="1035812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3376" y="3857625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0" y="428625"/>
                </a:moveTo>
                <a:lnTo>
                  <a:pt x="8069" y="374858"/>
                </a:lnTo>
                <a:lnTo>
                  <a:pt x="31630" y="323084"/>
                </a:lnTo>
                <a:lnTo>
                  <a:pt x="69713" y="273706"/>
                </a:lnTo>
                <a:lnTo>
                  <a:pt x="121347" y="227124"/>
                </a:lnTo>
                <a:lnTo>
                  <a:pt x="185563" y="183740"/>
                </a:lnTo>
                <a:lnTo>
                  <a:pt x="222086" y="163373"/>
                </a:lnTo>
                <a:lnTo>
                  <a:pt x="261390" y="143956"/>
                </a:lnTo>
                <a:lnTo>
                  <a:pt x="303355" y="125539"/>
                </a:lnTo>
                <a:lnTo>
                  <a:pt x="347859" y="108173"/>
                </a:lnTo>
                <a:lnTo>
                  <a:pt x="394780" y="91908"/>
                </a:lnTo>
                <a:lnTo>
                  <a:pt x="443998" y="76793"/>
                </a:lnTo>
                <a:lnTo>
                  <a:pt x="495392" y="62880"/>
                </a:lnTo>
                <a:lnTo>
                  <a:pt x="548839" y="50219"/>
                </a:lnTo>
                <a:lnTo>
                  <a:pt x="604219" y="38859"/>
                </a:lnTo>
                <a:lnTo>
                  <a:pt x="661411" y="28850"/>
                </a:lnTo>
                <a:lnTo>
                  <a:pt x="720293" y="20244"/>
                </a:lnTo>
                <a:lnTo>
                  <a:pt x="780744" y="13090"/>
                </a:lnTo>
                <a:lnTo>
                  <a:pt x="842642" y="7438"/>
                </a:lnTo>
                <a:lnTo>
                  <a:pt x="905867" y="3339"/>
                </a:lnTo>
                <a:lnTo>
                  <a:pt x="970297" y="843"/>
                </a:lnTo>
                <a:lnTo>
                  <a:pt x="1035812" y="0"/>
                </a:lnTo>
                <a:lnTo>
                  <a:pt x="1101312" y="843"/>
                </a:lnTo>
                <a:lnTo>
                  <a:pt x="1165731" y="3339"/>
                </a:lnTo>
                <a:lnTo>
                  <a:pt x="1228946" y="7438"/>
                </a:lnTo>
                <a:lnTo>
                  <a:pt x="1290837" y="13090"/>
                </a:lnTo>
                <a:lnTo>
                  <a:pt x="1351282" y="20244"/>
                </a:lnTo>
                <a:lnTo>
                  <a:pt x="1410160" y="28850"/>
                </a:lnTo>
                <a:lnTo>
                  <a:pt x="1467349" y="38859"/>
                </a:lnTo>
                <a:lnTo>
                  <a:pt x="1522728" y="50219"/>
                </a:lnTo>
                <a:lnTo>
                  <a:pt x="1576175" y="62880"/>
                </a:lnTo>
                <a:lnTo>
                  <a:pt x="1627569" y="76793"/>
                </a:lnTo>
                <a:lnTo>
                  <a:pt x="1676789" y="91908"/>
                </a:lnTo>
                <a:lnTo>
                  <a:pt x="1723713" y="108173"/>
                </a:lnTo>
                <a:lnTo>
                  <a:pt x="1768220" y="125539"/>
                </a:lnTo>
                <a:lnTo>
                  <a:pt x="1810189" y="143956"/>
                </a:lnTo>
                <a:lnTo>
                  <a:pt x="1849498" y="163373"/>
                </a:lnTo>
                <a:lnTo>
                  <a:pt x="1886025" y="183740"/>
                </a:lnTo>
                <a:lnTo>
                  <a:pt x="1919650" y="205007"/>
                </a:lnTo>
                <a:lnTo>
                  <a:pt x="1977706" y="250040"/>
                </a:lnTo>
                <a:lnTo>
                  <a:pt x="2022695" y="298070"/>
                </a:lnTo>
                <a:lnTo>
                  <a:pt x="2053645" y="348697"/>
                </a:lnTo>
                <a:lnTo>
                  <a:pt x="2069585" y="401517"/>
                </a:lnTo>
                <a:lnTo>
                  <a:pt x="2071624" y="428625"/>
                </a:lnTo>
                <a:lnTo>
                  <a:pt x="2069585" y="455732"/>
                </a:lnTo>
                <a:lnTo>
                  <a:pt x="2053645" y="508552"/>
                </a:lnTo>
                <a:lnTo>
                  <a:pt x="2022695" y="559179"/>
                </a:lnTo>
                <a:lnTo>
                  <a:pt x="1977706" y="607209"/>
                </a:lnTo>
                <a:lnTo>
                  <a:pt x="1919650" y="652242"/>
                </a:lnTo>
                <a:lnTo>
                  <a:pt x="1886025" y="673509"/>
                </a:lnTo>
                <a:lnTo>
                  <a:pt x="1849498" y="693876"/>
                </a:lnTo>
                <a:lnTo>
                  <a:pt x="1810189" y="713293"/>
                </a:lnTo>
                <a:lnTo>
                  <a:pt x="1768221" y="731710"/>
                </a:lnTo>
                <a:lnTo>
                  <a:pt x="1723713" y="749076"/>
                </a:lnTo>
                <a:lnTo>
                  <a:pt x="1676789" y="765341"/>
                </a:lnTo>
                <a:lnTo>
                  <a:pt x="1627569" y="780456"/>
                </a:lnTo>
                <a:lnTo>
                  <a:pt x="1576175" y="794369"/>
                </a:lnTo>
                <a:lnTo>
                  <a:pt x="1522728" y="807030"/>
                </a:lnTo>
                <a:lnTo>
                  <a:pt x="1467349" y="818390"/>
                </a:lnTo>
                <a:lnTo>
                  <a:pt x="1410160" y="828399"/>
                </a:lnTo>
                <a:lnTo>
                  <a:pt x="1351282" y="837005"/>
                </a:lnTo>
                <a:lnTo>
                  <a:pt x="1290837" y="844159"/>
                </a:lnTo>
                <a:lnTo>
                  <a:pt x="1228946" y="849811"/>
                </a:lnTo>
                <a:lnTo>
                  <a:pt x="1165731" y="853910"/>
                </a:lnTo>
                <a:lnTo>
                  <a:pt x="1101312" y="856406"/>
                </a:lnTo>
                <a:lnTo>
                  <a:pt x="1035812" y="857250"/>
                </a:lnTo>
                <a:lnTo>
                  <a:pt x="970297" y="856406"/>
                </a:lnTo>
                <a:lnTo>
                  <a:pt x="905867" y="853910"/>
                </a:lnTo>
                <a:lnTo>
                  <a:pt x="842642" y="849811"/>
                </a:lnTo>
                <a:lnTo>
                  <a:pt x="780744" y="844159"/>
                </a:lnTo>
                <a:lnTo>
                  <a:pt x="720293" y="837005"/>
                </a:lnTo>
                <a:lnTo>
                  <a:pt x="661411" y="828399"/>
                </a:lnTo>
                <a:lnTo>
                  <a:pt x="604219" y="818390"/>
                </a:lnTo>
                <a:lnTo>
                  <a:pt x="548839" y="807030"/>
                </a:lnTo>
                <a:lnTo>
                  <a:pt x="495392" y="794369"/>
                </a:lnTo>
                <a:lnTo>
                  <a:pt x="443998" y="780456"/>
                </a:lnTo>
                <a:lnTo>
                  <a:pt x="394780" y="765341"/>
                </a:lnTo>
                <a:lnTo>
                  <a:pt x="347859" y="749076"/>
                </a:lnTo>
                <a:lnTo>
                  <a:pt x="303355" y="731710"/>
                </a:lnTo>
                <a:lnTo>
                  <a:pt x="261390" y="713293"/>
                </a:lnTo>
                <a:lnTo>
                  <a:pt x="222086" y="693876"/>
                </a:lnTo>
                <a:lnTo>
                  <a:pt x="185563" y="673509"/>
                </a:lnTo>
                <a:lnTo>
                  <a:pt x="151943" y="652242"/>
                </a:lnTo>
                <a:lnTo>
                  <a:pt x="93896" y="607209"/>
                </a:lnTo>
                <a:lnTo>
                  <a:pt x="48917" y="559179"/>
                </a:lnTo>
                <a:lnTo>
                  <a:pt x="17973" y="508552"/>
                </a:lnTo>
                <a:lnTo>
                  <a:pt x="2037" y="455732"/>
                </a:lnTo>
                <a:lnTo>
                  <a:pt x="0" y="428625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108830" y="3984752"/>
            <a:ext cx="114046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70" dirty="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sz="1800" spc="-75" dirty="0">
                <a:solidFill>
                  <a:srgbClr val="FFFFFF"/>
                </a:solidFill>
                <a:latin typeface="Arial"/>
                <a:cs typeface="Arial"/>
              </a:rPr>
              <a:t>idea </a:t>
            </a:r>
            <a:r>
              <a:rPr sz="1800" spc="-9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8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spc="-155" dirty="0">
                <a:solidFill>
                  <a:srgbClr val="FFFFFF"/>
                </a:solidFill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2540" algn="ctr">
              <a:lnSpc>
                <a:spcPct val="100000"/>
              </a:lnSpc>
            </a:pPr>
            <a:r>
              <a:rPr sz="1800" spc="-95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786501" y="3786123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1035812" y="0"/>
                </a:moveTo>
                <a:lnTo>
                  <a:pt x="970297" y="843"/>
                </a:lnTo>
                <a:lnTo>
                  <a:pt x="905867" y="3341"/>
                </a:lnTo>
                <a:lnTo>
                  <a:pt x="842642" y="7443"/>
                </a:lnTo>
                <a:lnTo>
                  <a:pt x="780744" y="13097"/>
                </a:lnTo>
                <a:lnTo>
                  <a:pt x="720293" y="20255"/>
                </a:lnTo>
                <a:lnTo>
                  <a:pt x="661411" y="28866"/>
                </a:lnTo>
                <a:lnTo>
                  <a:pt x="604219" y="38879"/>
                </a:lnTo>
                <a:lnTo>
                  <a:pt x="548839" y="50244"/>
                </a:lnTo>
                <a:lnTo>
                  <a:pt x="495392" y="62910"/>
                </a:lnTo>
                <a:lnTo>
                  <a:pt x="443998" y="76828"/>
                </a:lnTo>
                <a:lnTo>
                  <a:pt x="394780" y="91947"/>
                </a:lnTo>
                <a:lnTo>
                  <a:pt x="347859" y="108217"/>
                </a:lnTo>
                <a:lnTo>
                  <a:pt x="303355" y="125587"/>
                </a:lnTo>
                <a:lnTo>
                  <a:pt x="261390" y="144007"/>
                </a:lnTo>
                <a:lnTo>
                  <a:pt x="222086" y="163426"/>
                </a:lnTo>
                <a:lnTo>
                  <a:pt x="185563" y="183795"/>
                </a:lnTo>
                <a:lnTo>
                  <a:pt x="151943" y="205063"/>
                </a:lnTo>
                <a:lnTo>
                  <a:pt x="93896" y="250095"/>
                </a:lnTo>
                <a:lnTo>
                  <a:pt x="48917" y="298118"/>
                </a:lnTo>
                <a:lnTo>
                  <a:pt x="17973" y="348731"/>
                </a:lnTo>
                <a:lnTo>
                  <a:pt x="2037" y="401531"/>
                </a:lnTo>
                <a:lnTo>
                  <a:pt x="0" y="428625"/>
                </a:lnTo>
                <a:lnTo>
                  <a:pt x="2037" y="455732"/>
                </a:lnTo>
                <a:lnTo>
                  <a:pt x="17973" y="508552"/>
                </a:lnTo>
                <a:lnTo>
                  <a:pt x="48917" y="559179"/>
                </a:lnTo>
                <a:lnTo>
                  <a:pt x="93896" y="607209"/>
                </a:lnTo>
                <a:lnTo>
                  <a:pt x="151943" y="652242"/>
                </a:lnTo>
                <a:lnTo>
                  <a:pt x="185563" y="673509"/>
                </a:lnTo>
                <a:lnTo>
                  <a:pt x="222086" y="693876"/>
                </a:lnTo>
                <a:lnTo>
                  <a:pt x="261390" y="713293"/>
                </a:lnTo>
                <a:lnTo>
                  <a:pt x="303355" y="731710"/>
                </a:lnTo>
                <a:lnTo>
                  <a:pt x="347859" y="749076"/>
                </a:lnTo>
                <a:lnTo>
                  <a:pt x="394780" y="765341"/>
                </a:lnTo>
                <a:lnTo>
                  <a:pt x="443998" y="780456"/>
                </a:lnTo>
                <a:lnTo>
                  <a:pt x="495392" y="794369"/>
                </a:lnTo>
                <a:lnTo>
                  <a:pt x="548839" y="807030"/>
                </a:lnTo>
                <a:lnTo>
                  <a:pt x="604219" y="818390"/>
                </a:lnTo>
                <a:lnTo>
                  <a:pt x="661411" y="828399"/>
                </a:lnTo>
                <a:lnTo>
                  <a:pt x="720293" y="837005"/>
                </a:lnTo>
                <a:lnTo>
                  <a:pt x="780744" y="844159"/>
                </a:lnTo>
                <a:lnTo>
                  <a:pt x="842642" y="849811"/>
                </a:lnTo>
                <a:lnTo>
                  <a:pt x="905867" y="853910"/>
                </a:lnTo>
                <a:lnTo>
                  <a:pt x="970297" y="856406"/>
                </a:lnTo>
                <a:lnTo>
                  <a:pt x="1035812" y="857250"/>
                </a:lnTo>
                <a:lnTo>
                  <a:pt x="1101312" y="856406"/>
                </a:lnTo>
                <a:lnTo>
                  <a:pt x="1165731" y="853910"/>
                </a:lnTo>
                <a:lnTo>
                  <a:pt x="1228946" y="849811"/>
                </a:lnTo>
                <a:lnTo>
                  <a:pt x="1290837" y="844159"/>
                </a:lnTo>
                <a:lnTo>
                  <a:pt x="1351282" y="837005"/>
                </a:lnTo>
                <a:lnTo>
                  <a:pt x="1410160" y="828399"/>
                </a:lnTo>
                <a:lnTo>
                  <a:pt x="1467349" y="818390"/>
                </a:lnTo>
                <a:lnTo>
                  <a:pt x="1522728" y="807030"/>
                </a:lnTo>
                <a:lnTo>
                  <a:pt x="1576175" y="794369"/>
                </a:lnTo>
                <a:lnTo>
                  <a:pt x="1627569" y="780456"/>
                </a:lnTo>
                <a:lnTo>
                  <a:pt x="1676789" y="765341"/>
                </a:lnTo>
                <a:lnTo>
                  <a:pt x="1723713" y="749076"/>
                </a:lnTo>
                <a:lnTo>
                  <a:pt x="1768221" y="731710"/>
                </a:lnTo>
                <a:lnTo>
                  <a:pt x="1810189" y="713293"/>
                </a:lnTo>
                <a:lnTo>
                  <a:pt x="1849498" y="693876"/>
                </a:lnTo>
                <a:lnTo>
                  <a:pt x="1886025" y="673509"/>
                </a:lnTo>
                <a:lnTo>
                  <a:pt x="1919650" y="652242"/>
                </a:lnTo>
                <a:lnTo>
                  <a:pt x="1977706" y="607209"/>
                </a:lnTo>
                <a:lnTo>
                  <a:pt x="2022695" y="559179"/>
                </a:lnTo>
                <a:lnTo>
                  <a:pt x="2053645" y="508552"/>
                </a:lnTo>
                <a:lnTo>
                  <a:pt x="2069585" y="455732"/>
                </a:lnTo>
                <a:lnTo>
                  <a:pt x="2071624" y="428625"/>
                </a:lnTo>
                <a:lnTo>
                  <a:pt x="2069585" y="401531"/>
                </a:lnTo>
                <a:lnTo>
                  <a:pt x="2053645" y="348731"/>
                </a:lnTo>
                <a:lnTo>
                  <a:pt x="2022695" y="298118"/>
                </a:lnTo>
                <a:lnTo>
                  <a:pt x="1977706" y="250095"/>
                </a:lnTo>
                <a:lnTo>
                  <a:pt x="1919650" y="205063"/>
                </a:lnTo>
                <a:lnTo>
                  <a:pt x="1886025" y="183795"/>
                </a:lnTo>
                <a:lnTo>
                  <a:pt x="1849498" y="163426"/>
                </a:lnTo>
                <a:lnTo>
                  <a:pt x="1810189" y="144007"/>
                </a:lnTo>
                <a:lnTo>
                  <a:pt x="1768221" y="125587"/>
                </a:lnTo>
                <a:lnTo>
                  <a:pt x="1723713" y="108217"/>
                </a:lnTo>
                <a:lnTo>
                  <a:pt x="1676789" y="91947"/>
                </a:lnTo>
                <a:lnTo>
                  <a:pt x="1627569" y="76828"/>
                </a:lnTo>
                <a:lnTo>
                  <a:pt x="1576175" y="62910"/>
                </a:lnTo>
                <a:lnTo>
                  <a:pt x="1522728" y="50244"/>
                </a:lnTo>
                <a:lnTo>
                  <a:pt x="1467349" y="38879"/>
                </a:lnTo>
                <a:lnTo>
                  <a:pt x="1410160" y="28866"/>
                </a:lnTo>
                <a:lnTo>
                  <a:pt x="1351282" y="20255"/>
                </a:lnTo>
                <a:lnTo>
                  <a:pt x="1290837" y="13097"/>
                </a:lnTo>
                <a:lnTo>
                  <a:pt x="1228946" y="7443"/>
                </a:lnTo>
                <a:lnTo>
                  <a:pt x="1165731" y="3341"/>
                </a:lnTo>
                <a:lnTo>
                  <a:pt x="1101312" y="843"/>
                </a:lnTo>
                <a:lnTo>
                  <a:pt x="1035812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786501" y="3786123"/>
            <a:ext cx="2072005" cy="857250"/>
          </a:xfrm>
          <a:custGeom>
            <a:avLst/>
            <a:gdLst/>
            <a:ahLst/>
            <a:cxnLst/>
            <a:rect l="l" t="t" r="r" b="b"/>
            <a:pathLst>
              <a:path w="2072004" h="857250">
                <a:moveTo>
                  <a:pt x="0" y="428625"/>
                </a:moveTo>
                <a:lnTo>
                  <a:pt x="8069" y="374883"/>
                </a:lnTo>
                <a:lnTo>
                  <a:pt x="31630" y="323126"/>
                </a:lnTo>
                <a:lnTo>
                  <a:pt x="69713" y="273758"/>
                </a:lnTo>
                <a:lnTo>
                  <a:pt x="121347" y="227180"/>
                </a:lnTo>
                <a:lnTo>
                  <a:pt x="185563" y="183795"/>
                </a:lnTo>
                <a:lnTo>
                  <a:pt x="222086" y="163426"/>
                </a:lnTo>
                <a:lnTo>
                  <a:pt x="261390" y="144007"/>
                </a:lnTo>
                <a:lnTo>
                  <a:pt x="303355" y="125587"/>
                </a:lnTo>
                <a:lnTo>
                  <a:pt x="347859" y="108217"/>
                </a:lnTo>
                <a:lnTo>
                  <a:pt x="394780" y="91947"/>
                </a:lnTo>
                <a:lnTo>
                  <a:pt x="443998" y="76828"/>
                </a:lnTo>
                <a:lnTo>
                  <a:pt x="495392" y="62910"/>
                </a:lnTo>
                <a:lnTo>
                  <a:pt x="548839" y="50244"/>
                </a:lnTo>
                <a:lnTo>
                  <a:pt x="604219" y="38879"/>
                </a:lnTo>
                <a:lnTo>
                  <a:pt x="661411" y="28866"/>
                </a:lnTo>
                <a:lnTo>
                  <a:pt x="720293" y="20255"/>
                </a:lnTo>
                <a:lnTo>
                  <a:pt x="780744" y="13097"/>
                </a:lnTo>
                <a:lnTo>
                  <a:pt x="842642" y="7443"/>
                </a:lnTo>
                <a:lnTo>
                  <a:pt x="905867" y="3341"/>
                </a:lnTo>
                <a:lnTo>
                  <a:pt x="970297" y="843"/>
                </a:lnTo>
                <a:lnTo>
                  <a:pt x="1035812" y="0"/>
                </a:lnTo>
                <a:lnTo>
                  <a:pt x="1101312" y="843"/>
                </a:lnTo>
                <a:lnTo>
                  <a:pt x="1165731" y="3341"/>
                </a:lnTo>
                <a:lnTo>
                  <a:pt x="1228946" y="7443"/>
                </a:lnTo>
                <a:lnTo>
                  <a:pt x="1290837" y="13097"/>
                </a:lnTo>
                <a:lnTo>
                  <a:pt x="1351282" y="20255"/>
                </a:lnTo>
                <a:lnTo>
                  <a:pt x="1410160" y="28866"/>
                </a:lnTo>
                <a:lnTo>
                  <a:pt x="1467349" y="38879"/>
                </a:lnTo>
                <a:lnTo>
                  <a:pt x="1522728" y="50244"/>
                </a:lnTo>
                <a:lnTo>
                  <a:pt x="1576175" y="62910"/>
                </a:lnTo>
                <a:lnTo>
                  <a:pt x="1627569" y="76828"/>
                </a:lnTo>
                <a:lnTo>
                  <a:pt x="1676789" y="91947"/>
                </a:lnTo>
                <a:lnTo>
                  <a:pt x="1723713" y="108217"/>
                </a:lnTo>
                <a:lnTo>
                  <a:pt x="1768221" y="125587"/>
                </a:lnTo>
                <a:lnTo>
                  <a:pt x="1810189" y="144007"/>
                </a:lnTo>
                <a:lnTo>
                  <a:pt x="1849498" y="163426"/>
                </a:lnTo>
                <a:lnTo>
                  <a:pt x="1886025" y="183795"/>
                </a:lnTo>
                <a:lnTo>
                  <a:pt x="1919650" y="205063"/>
                </a:lnTo>
                <a:lnTo>
                  <a:pt x="1977706" y="250095"/>
                </a:lnTo>
                <a:lnTo>
                  <a:pt x="2022695" y="298118"/>
                </a:lnTo>
                <a:lnTo>
                  <a:pt x="2053645" y="348731"/>
                </a:lnTo>
                <a:lnTo>
                  <a:pt x="2069585" y="401531"/>
                </a:lnTo>
                <a:lnTo>
                  <a:pt x="2071624" y="428625"/>
                </a:lnTo>
                <a:lnTo>
                  <a:pt x="2069585" y="455732"/>
                </a:lnTo>
                <a:lnTo>
                  <a:pt x="2053645" y="508552"/>
                </a:lnTo>
                <a:lnTo>
                  <a:pt x="2022695" y="559179"/>
                </a:lnTo>
                <a:lnTo>
                  <a:pt x="1977706" y="607209"/>
                </a:lnTo>
                <a:lnTo>
                  <a:pt x="1919650" y="652242"/>
                </a:lnTo>
                <a:lnTo>
                  <a:pt x="1886025" y="673509"/>
                </a:lnTo>
                <a:lnTo>
                  <a:pt x="1849498" y="693876"/>
                </a:lnTo>
                <a:lnTo>
                  <a:pt x="1810189" y="713293"/>
                </a:lnTo>
                <a:lnTo>
                  <a:pt x="1768221" y="731710"/>
                </a:lnTo>
                <a:lnTo>
                  <a:pt x="1723713" y="749076"/>
                </a:lnTo>
                <a:lnTo>
                  <a:pt x="1676789" y="765341"/>
                </a:lnTo>
                <a:lnTo>
                  <a:pt x="1627569" y="780456"/>
                </a:lnTo>
                <a:lnTo>
                  <a:pt x="1576175" y="794369"/>
                </a:lnTo>
                <a:lnTo>
                  <a:pt x="1522728" y="807030"/>
                </a:lnTo>
                <a:lnTo>
                  <a:pt x="1467349" y="818390"/>
                </a:lnTo>
                <a:lnTo>
                  <a:pt x="1410160" y="828399"/>
                </a:lnTo>
                <a:lnTo>
                  <a:pt x="1351282" y="837005"/>
                </a:lnTo>
                <a:lnTo>
                  <a:pt x="1290837" y="844159"/>
                </a:lnTo>
                <a:lnTo>
                  <a:pt x="1228946" y="849811"/>
                </a:lnTo>
                <a:lnTo>
                  <a:pt x="1165731" y="853910"/>
                </a:lnTo>
                <a:lnTo>
                  <a:pt x="1101312" y="856406"/>
                </a:lnTo>
                <a:lnTo>
                  <a:pt x="1035812" y="857250"/>
                </a:lnTo>
                <a:lnTo>
                  <a:pt x="970297" y="856406"/>
                </a:lnTo>
                <a:lnTo>
                  <a:pt x="905867" y="853910"/>
                </a:lnTo>
                <a:lnTo>
                  <a:pt x="842642" y="849811"/>
                </a:lnTo>
                <a:lnTo>
                  <a:pt x="780744" y="844159"/>
                </a:lnTo>
                <a:lnTo>
                  <a:pt x="720293" y="837005"/>
                </a:lnTo>
                <a:lnTo>
                  <a:pt x="661411" y="828399"/>
                </a:lnTo>
                <a:lnTo>
                  <a:pt x="604219" y="818390"/>
                </a:lnTo>
                <a:lnTo>
                  <a:pt x="548839" y="807030"/>
                </a:lnTo>
                <a:lnTo>
                  <a:pt x="495392" y="794369"/>
                </a:lnTo>
                <a:lnTo>
                  <a:pt x="443998" y="780456"/>
                </a:lnTo>
                <a:lnTo>
                  <a:pt x="394780" y="765341"/>
                </a:lnTo>
                <a:lnTo>
                  <a:pt x="347859" y="749076"/>
                </a:lnTo>
                <a:lnTo>
                  <a:pt x="303355" y="731710"/>
                </a:lnTo>
                <a:lnTo>
                  <a:pt x="261390" y="713293"/>
                </a:lnTo>
                <a:lnTo>
                  <a:pt x="222086" y="693876"/>
                </a:lnTo>
                <a:lnTo>
                  <a:pt x="185563" y="673509"/>
                </a:lnTo>
                <a:lnTo>
                  <a:pt x="151943" y="652242"/>
                </a:lnTo>
                <a:lnTo>
                  <a:pt x="93896" y="607209"/>
                </a:lnTo>
                <a:lnTo>
                  <a:pt x="48917" y="559179"/>
                </a:lnTo>
                <a:lnTo>
                  <a:pt x="17973" y="508552"/>
                </a:lnTo>
                <a:lnTo>
                  <a:pt x="2037" y="455732"/>
                </a:lnTo>
                <a:lnTo>
                  <a:pt x="0" y="428625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6252209" y="3913378"/>
            <a:ext cx="11404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8435" marR="5080" indent="-166370">
              <a:lnSpc>
                <a:spcPct val="100000"/>
              </a:lnSpc>
              <a:spcBef>
                <a:spcPts val="100"/>
              </a:spcBef>
            </a:pPr>
            <a:r>
              <a:rPr sz="1800" spc="-170" dirty="0">
                <a:solidFill>
                  <a:srgbClr val="FFFFFF"/>
                </a:solidFill>
                <a:latin typeface="Arial"/>
                <a:cs typeface="Arial"/>
              </a:rPr>
              <a:t>Key </a:t>
            </a:r>
            <a:r>
              <a:rPr sz="1800" spc="-75" dirty="0">
                <a:solidFill>
                  <a:srgbClr val="FFFFFF"/>
                </a:solidFill>
                <a:latin typeface="Arial"/>
                <a:cs typeface="Arial"/>
              </a:rPr>
              <a:t>idea </a:t>
            </a:r>
            <a:r>
              <a:rPr sz="1800" spc="-90" dirty="0">
                <a:solidFill>
                  <a:srgbClr val="FFFFFF"/>
                </a:solidFill>
                <a:latin typeface="Arial"/>
                <a:cs typeface="Arial"/>
              </a:rPr>
              <a:t>3 </a:t>
            </a:r>
            <a:r>
              <a:rPr sz="1800" spc="-155" dirty="0">
                <a:solidFill>
                  <a:srgbClr val="FFFFFF"/>
                </a:solidFill>
                <a:latin typeface="Arial"/>
                <a:cs typeface="Arial"/>
              </a:rPr>
              <a:t>+  </a:t>
            </a:r>
            <a:r>
              <a:rPr sz="1800" spc="-95" dirty="0">
                <a:solidFill>
                  <a:srgbClr val="FFFFFF"/>
                </a:solidFill>
                <a:latin typeface="Arial"/>
                <a:cs typeface="Arial"/>
              </a:rPr>
              <a:t>example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734811" y="3253740"/>
            <a:ext cx="460248" cy="46177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786501" y="3286125"/>
            <a:ext cx="357505" cy="357505"/>
          </a:xfrm>
          <a:custGeom>
            <a:avLst/>
            <a:gdLst/>
            <a:ahLst/>
            <a:cxnLst/>
            <a:rect l="l" t="t" r="r" b="b"/>
            <a:pathLst>
              <a:path w="357504" h="357504">
                <a:moveTo>
                  <a:pt x="0" y="0"/>
                </a:moveTo>
                <a:lnTo>
                  <a:pt x="357124" y="357124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874264" y="4692396"/>
            <a:ext cx="3467100" cy="81229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928873" y="4714875"/>
            <a:ext cx="3357879" cy="714375"/>
          </a:xfrm>
          <a:custGeom>
            <a:avLst/>
            <a:gdLst/>
            <a:ahLst/>
            <a:cxnLst/>
            <a:rect l="l" t="t" r="r" b="b"/>
            <a:pathLst>
              <a:path w="3357879" h="714375">
                <a:moveTo>
                  <a:pt x="3357626" y="0"/>
                </a:moveTo>
                <a:lnTo>
                  <a:pt x="3356415" y="71977"/>
                </a:lnTo>
                <a:lnTo>
                  <a:pt x="3352944" y="139027"/>
                </a:lnTo>
                <a:lnTo>
                  <a:pt x="3347452" y="199710"/>
                </a:lnTo>
                <a:lnTo>
                  <a:pt x="3340179" y="252587"/>
                </a:lnTo>
                <a:lnTo>
                  <a:pt x="3331364" y="296218"/>
                </a:lnTo>
                <a:lnTo>
                  <a:pt x="3310066" y="349989"/>
                </a:lnTo>
                <a:lnTo>
                  <a:pt x="3298063" y="357250"/>
                </a:lnTo>
                <a:lnTo>
                  <a:pt x="1738376" y="357250"/>
                </a:lnTo>
                <a:lnTo>
                  <a:pt x="1726372" y="364506"/>
                </a:lnTo>
                <a:lnTo>
                  <a:pt x="1705074" y="418242"/>
                </a:lnTo>
                <a:lnTo>
                  <a:pt x="1696259" y="461851"/>
                </a:lnTo>
                <a:lnTo>
                  <a:pt x="1688986" y="514704"/>
                </a:lnTo>
                <a:lnTo>
                  <a:pt x="1683494" y="575367"/>
                </a:lnTo>
                <a:lnTo>
                  <a:pt x="1680023" y="642402"/>
                </a:lnTo>
                <a:lnTo>
                  <a:pt x="1678813" y="714375"/>
                </a:lnTo>
                <a:lnTo>
                  <a:pt x="1677603" y="642402"/>
                </a:lnTo>
                <a:lnTo>
                  <a:pt x="1674133" y="575367"/>
                </a:lnTo>
                <a:lnTo>
                  <a:pt x="1668646" y="514704"/>
                </a:lnTo>
                <a:lnTo>
                  <a:pt x="1661382" y="461851"/>
                </a:lnTo>
                <a:lnTo>
                  <a:pt x="1652582" y="418242"/>
                </a:lnTo>
                <a:lnTo>
                  <a:pt x="1631338" y="364506"/>
                </a:lnTo>
                <a:lnTo>
                  <a:pt x="1619377" y="357250"/>
                </a:lnTo>
                <a:lnTo>
                  <a:pt x="59562" y="357250"/>
                </a:lnTo>
                <a:lnTo>
                  <a:pt x="47559" y="349989"/>
                </a:lnTo>
                <a:lnTo>
                  <a:pt x="26261" y="296218"/>
                </a:lnTo>
                <a:lnTo>
                  <a:pt x="17446" y="252587"/>
                </a:lnTo>
                <a:lnTo>
                  <a:pt x="10173" y="199710"/>
                </a:lnTo>
                <a:lnTo>
                  <a:pt x="4681" y="139027"/>
                </a:lnTo>
                <a:lnTo>
                  <a:pt x="1210" y="71977"/>
                </a:lnTo>
                <a:lnTo>
                  <a:pt x="0" y="0"/>
                </a:lnTo>
              </a:path>
            </a:pathLst>
          </a:custGeom>
          <a:ln w="254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143250" y="5429250"/>
            <a:ext cx="3000375" cy="1298575"/>
          </a:xfrm>
          <a:custGeom>
            <a:avLst/>
            <a:gdLst/>
            <a:ahLst/>
            <a:cxnLst/>
            <a:rect l="l" t="t" r="r" b="b"/>
            <a:pathLst>
              <a:path w="3000375" h="1298575">
                <a:moveTo>
                  <a:pt x="1500251" y="0"/>
                </a:moveTo>
                <a:lnTo>
                  <a:pt x="1435174" y="599"/>
                </a:lnTo>
                <a:lnTo>
                  <a:pt x="1370806" y="2383"/>
                </a:lnTo>
                <a:lnTo>
                  <a:pt x="1307201" y="5325"/>
                </a:lnTo>
                <a:lnTo>
                  <a:pt x="1244418" y="9402"/>
                </a:lnTo>
                <a:lnTo>
                  <a:pt x="1182511" y="14590"/>
                </a:lnTo>
                <a:lnTo>
                  <a:pt x="1121538" y="20864"/>
                </a:lnTo>
                <a:lnTo>
                  <a:pt x="1061554" y="28199"/>
                </a:lnTo>
                <a:lnTo>
                  <a:pt x="1002616" y="36572"/>
                </a:lnTo>
                <a:lnTo>
                  <a:pt x="944780" y="45958"/>
                </a:lnTo>
                <a:lnTo>
                  <a:pt x="888102" y="56332"/>
                </a:lnTo>
                <a:lnTo>
                  <a:pt x="832639" y="67671"/>
                </a:lnTo>
                <a:lnTo>
                  <a:pt x="778447" y="79949"/>
                </a:lnTo>
                <a:lnTo>
                  <a:pt x="725582" y="93143"/>
                </a:lnTo>
                <a:lnTo>
                  <a:pt x="674101" y="107228"/>
                </a:lnTo>
                <a:lnTo>
                  <a:pt x="624060" y="122180"/>
                </a:lnTo>
                <a:lnTo>
                  <a:pt x="575515" y="137975"/>
                </a:lnTo>
                <a:lnTo>
                  <a:pt x="528522" y="154587"/>
                </a:lnTo>
                <a:lnTo>
                  <a:pt x="483138" y="171994"/>
                </a:lnTo>
                <a:lnTo>
                  <a:pt x="439420" y="190169"/>
                </a:lnTo>
                <a:lnTo>
                  <a:pt x="397422" y="209090"/>
                </a:lnTo>
                <a:lnTo>
                  <a:pt x="357202" y="228731"/>
                </a:lnTo>
                <a:lnTo>
                  <a:pt x="318816" y="249069"/>
                </a:lnTo>
                <a:lnTo>
                  <a:pt x="282321" y="270078"/>
                </a:lnTo>
                <a:lnTo>
                  <a:pt x="247772" y="291735"/>
                </a:lnTo>
                <a:lnTo>
                  <a:pt x="215226" y="314016"/>
                </a:lnTo>
                <a:lnTo>
                  <a:pt x="184739" y="336895"/>
                </a:lnTo>
                <a:lnTo>
                  <a:pt x="130167" y="384352"/>
                </a:lnTo>
                <a:lnTo>
                  <a:pt x="84508" y="433912"/>
                </a:lnTo>
                <a:lnTo>
                  <a:pt x="48211" y="485381"/>
                </a:lnTo>
                <a:lnTo>
                  <a:pt x="21727" y="538563"/>
                </a:lnTo>
                <a:lnTo>
                  <a:pt x="5506" y="593263"/>
                </a:lnTo>
                <a:lnTo>
                  <a:pt x="0" y="649287"/>
                </a:lnTo>
                <a:lnTo>
                  <a:pt x="1386" y="677452"/>
                </a:lnTo>
                <a:lnTo>
                  <a:pt x="12306" y="732839"/>
                </a:lnTo>
                <a:lnTo>
                  <a:pt x="33714" y="786804"/>
                </a:lnTo>
                <a:lnTo>
                  <a:pt x="65161" y="839154"/>
                </a:lnTo>
                <a:lnTo>
                  <a:pt x="106195" y="889692"/>
                </a:lnTo>
                <a:lnTo>
                  <a:pt x="156367" y="938226"/>
                </a:lnTo>
                <a:lnTo>
                  <a:pt x="215226" y="984558"/>
                </a:lnTo>
                <a:lnTo>
                  <a:pt x="247772" y="1006839"/>
                </a:lnTo>
                <a:lnTo>
                  <a:pt x="282321" y="1028496"/>
                </a:lnTo>
                <a:lnTo>
                  <a:pt x="318816" y="1049505"/>
                </a:lnTo>
                <a:lnTo>
                  <a:pt x="357202" y="1069843"/>
                </a:lnTo>
                <a:lnTo>
                  <a:pt x="397422" y="1089484"/>
                </a:lnTo>
                <a:lnTo>
                  <a:pt x="439419" y="1108405"/>
                </a:lnTo>
                <a:lnTo>
                  <a:pt x="483138" y="1126580"/>
                </a:lnTo>
                <a:lnTo>
                  <a:pt x="528522" y="1143987"/>
                </a:lnTo>
                <a:lnTo>
                  <a:pt x="575515" y="1160599"/>
                </a:lnTo>
                <a:lnTo>
                  <a:pt x="624060" y="1176394"/>
                </a:lnTo>
                <a:lnTo>
                  <a:pt x="674101" y="1191346"/>
                </a:lnTo>
                <a:lnTo>
                  <a:pt x="725582" y="1205431"/>
                </a:lnTo>
                <a:lnTo>
                  <a:pt x="778447" y="1218625"/>
                </a:lnTo>
                <a:lnTo>
                  <a:pt x="832639" y="1230903"/>
                </a:lnTo>
                <a:lnTo>
                  <a:pt x="888102" y="1242242"/>
                </a:lnTo>
                <a:lnTo>
                  <a:pt x="944780" y="1252616"/>
                </a:lnTo>
                <a:lnTo>
                  <a:pt x="1002616" y="1262002"/>
                </a:lnTo>
                <a:lnTo>
                  <a:pt x="1061554" y="1270375"/>
                </a:lnTo>
                <a:lnTo>
                  <a:pt x="1121538" y="1277710"/>
                </a:lnTo>
                <a:lnTo>
                  <a:pt x="1182511" y="1283984"/>
                </a:lnTo>
                <a:lnTo>
                  <a:pt x="1244418" y="1289172"/>
                </a:lnTo>
                <a:lnTo>
                  <a:pt x="1307201" y="1293249"/>
                </a:lnTo>
                <a:lnTo>
                  <a:pt x="1370806" y="1296191"/>
                </a:lnTo>
                <a:lnTo>
                  <a:pt x="1435174" y="1297975"/>
                </a:lnTo>
                <a:lnTo>
                  <a:pt x="1500251" y="1298575"/>
                </a:lnTo>
                <a:lnTo>
                  <a:pt x="1565317" y="1297975"/>
                </a:lnTo>
                <a:lnTo>
                  <a:pt x="1629676" y="1296191"/>
                </a:lnTo>
                <a:lnTo>
                  <a:pt x="1693272" y="1293249"/>
                </a:lnTo>
                <a:lnTo>
                  <a:pt x="1756047" y="1289172"/>
                </a:lnTo>
                <a:lnTo>
                  <a:pt x="1817946" y="1283984"/>
                </a:lnTo>
                <a:lnTo>
                  <a:pt x="1878912" y="1277710"/>
                </a:lnTo>
                <a:lnTo>
                  <a:pt x="1938889" y="1270375"/>
                </a:lnTo>
                <a:lnTo>
                  <a:pt x="1997821" y="1262002"/>
                </a:lnTo>
                <a:lnTo>
                  <a:pt x="2055651" y="1252616"/>
                </a:lnTo>
                <a:lnTo>
                  <a:pt x="2112323" y="1242242"/>
                </a:lnTo>
                <a:lnTo>
                  <a:pt x="2167780" y="1230903"/>
                </a:lnTo>
                <a:lnTo>
                  <a:pt x="2221968" y="1218625"/>
                </a:lnTo>
                <a:lnTo>
                  <a:pt x="2274828" y="1205431"/>
                </a:lnTo>
                <a:lnTo>
                  <a:pt x="2326305" y="1191346"/>
                </a:lnTo>
                <a:lnTo>
                  <a:pt x="2376342" y="1176394"/>
                </a:lnTo>
                <a:lnTo>
                  <a:pt x="2424884" y="1160599"/>
                </a:lnTo>
                <a:lnTo>
                  <a:pt x="2471873" y="1143987"/>
                </a:lnTo>
                <a:lnTo>
                  <a:pt x="2517254" y="1126580"/>
                </a:lnTo>
                <a:lnTo>
                  <a:pt x="2560970" y="1108405"/>
                </a:lnTo>
                <a:lnTo>
                  <a:pt x="2602965" y="1089484"/>
                </a:lnTo>
                <a:lnTo>
                  <a:pt x="2643183" y="1069843"/>
                </a:lnTo>
                <a:lnTo>
                  <a:pt x="2681567" y="1049505"/>
                </a:lnTo>
                <a:lnTo>
                  <a:pt x="2718061" y="1028496"/>
                </a:lnTo>
                <a:lnTo>
                  <a:pt x="2752609" y="1006839"/>
                </a:lnTo>
                <a:lnTo>
                  <a:pt x="2785153" y="984558"/>
                </a:lnTo>
                <a:lnTo>
                  <a:pt x="2815639" y="961679"/>
                </a:lnTo>
                <a:lnTo>
                  <a:pt x="2870209" y="914222"/>
                </a:lnTo>
                <a:lnTo>
                  <a:pt x="2915867" y="864662"/>
                </a:lnTo>
                <a:lnTo>
                  <a:pt x="2952164" y="813193"/>
                </a:lnTo>
                <a:lnTo>
                  <a:pt x="2978647" y="760011"/>
                </a:lnTo>
                <a:lnTo>
                  <a:pt x="2994868" y="705311"/>
                </a:lnTo>
                <a:lnTo>
                  <a:pt x="3000375" y="649287"/>
                </a:lnTo>
                <a:lnTo>
                  <a:pt x="2998988" y="621122"/>
                </a:lnTo>
                <a:lnTo>
                  <a:pt x="2988068" y="565735"/>
                </a:lnTo>
                <a:lnTo>
                  <a:pt x="2966660" y="511770"/>
                </a:lnTo>
                <a:lnTo>
                  <a:pt x="2935214" y="459420"/>
                </a:lnTo>
                <a:lnTo>
                  <a:pt x="2894180" y="408882"/>
                </a:lnTo>
                <a:lnTo>
                  <a:pt x="2844010" y="360348"/>
                </a:lnTo>
                <a:lnTo>
                  <a:pt x="2785153" y="314016"/>
                </a:lnTo>
                <a:lnTo>
                  <a:pt x="2752609" y="291735"/>
                </a:lnTo>
                <a:lnTo>
                  <a:pt x="2718061" y="270078"/>
                </a:lnTo>
                <a:lnTo>
                  <a:pt x="2681567" y="249069"/>
                </a:lnTo>
                <a:lnTo>
                  <a:pt x="2643183" y="228731"/>
                </a:lnTo>
                <a:lnTo>
                  <a:pt x="2602965" y="209090"/>
                </a:lnTo>
                <a:lnTo>
                  <a:pt x="2560970" y="190169"/>
                </a:lnTo>
                <a:lnTo>
                  <a:pt x="2517254" y="171994"/>
                </a:lnTo>
                <a:lnTo>
                  <a:pt x="2471873" y="154587"/>
                </a:lnTo>
                <a:lnTo>
                  <a:pt x="2424884" y="137975"/>
                </a:lnTo>
                <a:lnTo>
                  <a:pt x="2376342" y="122180"/>
                </a:lnTo>
                <a:lnTo>
                  <a:pt x="2326305" y="107228"/>
                </a:lnTo>
                <a:lnTo>
                  <a:pt x="2274828" y="93143"/>
                </a:lnTo>
                <a:lnTo>
                  <a:pt x="2221968" y="79949"/>
                </a:lnTo>
                <a:lnTo>
                  <a:pt x="2167780" y="67671"/>
                </a:lnTo>
                <a:lnTo>
                  <a:pt x="2112323" y="56332"/>
                </a:lnTo>
                <a:lnTo>
                  <a:pt x="2055651" y="45958"/>
                </a:lnTo>
                <a:lnTo>
                  <a:pt x="1997821" y="36572"/>
                </a:lnTo>
                <a:lnTo>
                  <a:pt x="1938889" y="28199"/>
                </a:lnTo>
                <a:lnTo>
                  <a:pt x="1878912" y="20864"/>
                </a:lnTo>
                <a:lnTo>
                  <a:pt x="1817946" y="14590"/>
                </a:lnTo>
                <a:lnTo>
                  <a:pt x="1756047" y="9402"/>
                </a:lnTo>
                <a:lnTo>
                  <a:pt x="1693272" y="5325"/>
                </a:lnTo>
                <a:lnTo>
                  <a:pt x="1629676" y="2383"/>
                </a:lnTo>
                <a:lnTo>
                  <a:pt x="1565317" y="599"/>
                </a:lnTo>
                <a:lnTo>
                  <a:pt x="150025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143250" y="5429250"/>
            <a:ext cx="3000375" cy="1298575"/>
          </a:xfrm>
          <a:custGeom>
            <a:avLst/>
            <a:gdLst/>
            <a:ahLst/>
            <a:cxnLst/>
            <a:rect l="l" t="t" r="r" b="b"/>
            <a:pathLst>
              <a:path w="3000375" h="1298575">
                <a:moveTo>
                  <a:pt x="0" y="649287"/>
                </a:moveTo>
                <a:lnTo>
                  <a:pt x="5506" y="593263"/>
                </a:lnTo>
                <a:lnTo>
                  <a:pt x="21727" y="538563"/>
                </a:lnTo>
                <a:lnTo>
                  <a:pt x="48211" y="485381"/>
                </a:lnTo>
                <a:lnTo>
                  <a:pt x="84508" y="433912"/>
                </a:lnTo>
                <a:lnTo>
                  <a:pt x="130167" y="384352"/>
                </a:lnTo>
                <a:lnTo>
                  <a:pt x="184739" y="336895"/>
                </a:lnTo>
                <a:lnTo>
                  <a:pt x="215226" y="314016"/>
                </a:lnTo>
                <a:lnTo>
                  <a:pt x="247772" y="291735"/>
                </a:lnTo>
                <a:lnTo>
                  <a:pt x="282321" y="270078"/>
                </a:lnTo>
                <a:lnTo>
                  <a:pt x="318816" y="249069"/>
                </a:lnTo>
                <a:lnTo>
                  <a:pt x="357202" y="228731"/>
                </a:lnTo>
                <a:lnTo>
                  <a:pt x="397422" y="209090"/>
                </a:lnTo>
                <a:lnTo>
                  <a:pt x="439420" y="190169"/>
                </a:lnTo>
                <a:lnTo>
                  <a:pt x="483138" y="171994"/>
                </a:lnTo>
                <a:lnTo>
                  <a:pt x="528522" y="154587"/>
                </a:lnTo>
                <a:lnTo>
                  <a:pt x="575515" y="137975"/>
                </a:lnTo>
                <a:lnTo>
                  <a:pt x="624060" y="122180"/>
                </a:lnTo>
                <a:lnTo>
                  <a:pt x="674101" y="107228"/>
                </a:lnTo>
                <a:lnTo>
                  <a:pt x="725582" y="93143"/>
                </a:lnTo>
                <a:lnTo>
                  <a:pt x="778447" y="79949"/>
                </a:lnTo>
                <a:lnTo>
                  <a:pt x="832639" y="67671"/>
                </a:lnTo>
                <a:lnTo>
                  <a:pt x="888102" y="56332"/>
                </a:lnTo>
                <a:lnTo>
                  <a:pt x="944780" y="45958"/>
                </a:lnTo>
                <a:lnTo>
                  <a:pt x="1002616" y="36572"/>
                </a:lnTo>
                <a:lnTo>
                  <a:pt x="1061554" y="28199"/>
                </a:lnTo>
                <a:lnTo>
                  <a:pt x="1121538" y="20864"/>
                </a:lnTo>
                <a:lnTo>
                  <a:pt x="1182511" y="14590"/>
                </a:lnTo>
                <a:lnTo>
                  <a:pt x="1244418" y="9402"/>
                </a:lnTo>
                <a:lnTo>
                  <a:pt x="1307201" y="5325"/>
                </a:lnTo>
                <a:lnTo>
                  <a:pt x="1370806" y="2383"/>
                </a:lnTo>
                <a:lnTo>
                  <a:pt x="1435174" y="599"/>
                </a:lnTo>
                <a:lnTo>
                  <a:pt x="1500251" y="0"/>
                </a:lnTo>
                <a:lnTo>
                  <a:pt x="1565317" y="599"/>
                </a:lnTo>
                <a:lnTo>
                  <a:pt x="1629676" y="2383"/>
                </a:lnTo>
                <a:lnTo>
                  <a:pt x="1693272" y="5325"/>
                </a:lnTo>
                <a:lnTo>
                  <a:pt x="1756047" y="9402"/>
                </a:lnTo>
                <a:lnTo>
                  <a:pt x="1817946" y="14590"/>
                </a:lnTo>
                <a:lnTo>
                  <a:pt x="1878912" y="20864"/>
                </a:lnTo>
                <a:lnTo>
                  <a:pt x="1938889" y="28199"/>
                </a:lnTo>
                <a:lnTo>
                  <a:pt x="1997821" y="36572"/>
                </a:lnTo>
                <a:lnTo>
                  <a:pt x="2055651" y="45958"/>
                </a:lnTo>
                <a:lnTo>
                  <a:pt x="2112323" y="56332"/>
                </a:lnTo>
                <a:lnTo>
                  <a:pt x="2167780" y="67671"/>
                </a:lnTo>
                <a:lnTo>
                  <a:pt x="2221968" y="79949"/>
                </a:lnTo>
                <a:lnTo>
                  <a:pt x="2274828" y="93143"/>
                </a:lnTo>
                <a:lnTo>
                  <a:pt x="2326305" y="107228"/>
                </a:lnTo>
                <a:lnTo>
                  <a:pt x="2376342" y="122180"/>
                </a:lnTo>
                <a:lnTo>
                  <a:pt x="2424884" y="137975"/>
                </a:lnTo>
                <a:lnTo>
                  <a:pt x="2471873" y="154587"/>
                </a:lnTo>
                <a:lnTo>
                  <a:pt x="2517254" y="171994"/>
                </a:lnTo>
                <a:lnTo>
                  <a:pt x="2560970" y="190169"/>
                </a:lnTo>
                <a:lnTo>
                  <a:pt x="2602965" y="209090"/>
                </a:lnTo>
                <a:lnTo>
                  <a:pt x="2643183" y="228731"/>
                </a:lnTo>
                <a:lnTo>
                  <a:pt x="2681567" y="249069"/>
                </a:lnTo>
                <a:lnTo>
                  <a:pt x="2718061" y="270078"/>
                </a:lnTo>
                <a:lnTo>
                  <a:pt x="2752609" y="291735"/>
                </a:lnTo>
                <a:lnTo>
                  <a:pt x="2785153" y="314016"/>
                </a:lnTo>
                <a:lnTo>
                  <a:pt x="2815639" y="336895"/>
                </a:lnTo>
                <a:lnTo>
                  <a:pt x="2870209" y="384352"/>
                </a:lnTo>
                <a:lnTo>
                  <a:pt x="2915867" y="433912"/>
                </a:lnTo>
                <a:lnTo>
                  <a:pt x="2952164" y="485381"/>
                </a:lnTo>
                <a:lnTo>
                  <a:pt x="2978647" y="538563"/>
                </a:lnTo>
                <a:lnTo>
                  <a:pt x="2994868" y="593263"/>
                </a:lnTo>
                <a:lnTo>
                  <a:pt x="3000375" y="649287"/>
                </a:lnTo>
                <a:lnTo>
                  <a:pt x="2998988" y="677452"/>
                </a:lnTo>
                <a:lnTo>
                  <a:pt x="2988068" y="732839"/>
                </a:lnTo>
                <a:lnTo>
                  <a:pt x="2966660" y="786804"/>
                </a:lnTo>
                <a:lnTo>
                  <a:pt x="2935214" y="839154"/>
                </a:lnTo>
                <a:lnTo>
                  <a:pt x="2894180" y="889692"/>
                </a:lnTo>
                <a:lnTo>
                  <a:pt x="2844010" y="938226"/>
                </a:lnTo>
                <a:lnTo>
                  <a:pt x="2785153" y="984558"/>
                </a:lnTo>
                <a:lnTo>
                  <a:pt x="2752609" y="1006839"/>
                </a:lnTo>
                <a:lnTo>
                  <a:pt x="2718061" y="1028496"/>
                </a:lnTo>
                <a:lnTo>
                  <a:pt x="2681567" y="1049505"/>
                </a:lnTo>
                <a:lnTo>
                  <a:pt x="2643183" y="1069843"/>
                </a:lnTo>
                <a:lnTo>
                  <a:pt x="2602965" y="1089484"/>
                </a:lnTo>
                <a:lnTo>
                  <a:pt x="2560970" y="1108405"/>
                </a:lnTo>
                <a:lnTo>
                  <a:pt x="2517254" y="1126580"/>
                </a:lnTo>
                <a:lnTo>
                  <a:pt x="2471873" y="1143987"/>
                </a:lnTo>
                <a:lnTo>
                  <a:pt x="2424884" y="1160599"/>
                </a:lnTo>
                <a:lnTo>
                  <a:pt x="2376342" y="1176394"/>
                </a:lnTo>
                <a:lnTo>
                  <a:pt x="2326305" y="1191346"/>
                </a:lnTo>
                <a:lnTo>
                  <a:pt x="2274828" y="1205431"/>
                </a:lnTo>
                <a:lnTo>
                  <a:pt x="2221968" y="1218625"/>
                </a:lnTo>
                <a:lnTo>
                  <a:pt x="2167780" y="1230903"/>
                </a:lnTo>
                <a:lnTo>
                  <a:pt x="2112323" y="1242242"/>
                </a:lnTo>
                <a:lnTo>
                  <a:pt x="2055651" y="1252616"/>
                </a:lnTo>
                <a:lnTo>
                  <a:pt x="1997821" y="1262002"/>
                </a:lnTo>
                <a:lnTo>
                  <a:pt x="1938889" y="1270375"/>
                </a:lnTo>
                <a:lnTo>
                  <a:pt x="1878912" y="1277710"/>
                </a:lnTo>
                <a:lnTo>
                  <a:pt x="1817946" y="1283984"/>
                </a:lnTo>
                <a:lnTo>
                  <a:pt x="1756047" y="1289172"/>
                </a:lnTo>
                <a:lnTo>
                  <a:pt x="1693272" y="1293249"/>
                </a:lnTo>
                <a:lnTo>
                  <a:pt x="1629676" y="1296191"/>
                </a:lnTo>
                <a:lnTo>
                  <a:pt x="1565317" y="1297975"/>
                </a:lnTo>
                <a:lnTo>
                  <a:pt x="1500251" y="1298575"/>
                </a:lnTo>
                <a:lnTo>
                  <a:pt x="1435174" y="1297975"/>
                </a:lnTo>
                <a:lnTo>
                  <a:pt x="1370806" y="1296191"/>
                </a:lnTo>
                <a:lnTo>
                  <a:pt x="1307201" y="1293249"/>
                </a:lnTo>
                <a:lnTo>
                  <a:pt x="1244418" y="1289172"/>
                </a:lnTo>
                <a:lnTo>
                  <a:pt x="1182511" y="1283984"/>
                </a:lnTo>
                <a:lnTo>
                  <a:pt x="1121538" y="1277710"/>
                </a:lnTo>
                <a:lnTo>
                  <a:pt x="1061554" y="1270375"/>
                </a:lnTo>
                <a:lnTo>
                  <a:pt x="1002616" y="1262002"/>
                </a:lnTo>
                <a:lnTo>
                  <a:pt x="944780" y="1252616"/>
                </a:lnTo>
                <a:lnTo>
                  <a:pt x="888102" y="1242242"/>
                </a:lnTo>
                <a:lnTo>
                  <a:pt x="832639" y="1230903"/>
                </a:lnTo>
                <a:lnTo>
                  <a:pt x="778447" y="1218625"/>
                </a:lnTo>
                <a:lnTo>
                  <a:pt x="725582" y="1205431"/>
                </a:lnTo>
                <a:lnTo>
                  <a:pt x="674101" y="1191346"/>
                </a:lnTo>
                <a:lnTo>
                  <a:pt x="624060" y="1176394"/>
                </a:lnTo>
                <a:lnTo>
                  <a:pt x="575515" y="1160599"/>
                </a:lnTo>
                <a:lnTo>
                  <a:pt x="528522" y="1143987"/>
                </a:lnTo>
                <a:lnTo>
                  <a:pt x="483138" y="1126580"/>
                </a:lnTo>
                <a:lnTo>
                  <a:pt x="439419" y="1108405"/>
                </a:lnTo>
                <a:lnTo>
                  <a:pt x="397422" y="1089484"/>
                </a:lnTo>
                <a:lnTo>
                  <a:pt x="357202" y="1069843"/>
                </a:lnTo>
                <a:lnTo>
                  <a:pt x="318816" y="1049505"/>
                </a:lnTo>
                <a:lnTo>
                  <a:pt x="282321" y="1028496"/>
                </a:lnTo>
                <a:lnTo>
                  <a:pt x="247772" y="1006839"/>
                </a:lnTo>
                <a:lnTo>
                  <a:pt x="215226" y="984558"/>
                </a:lnTo>
                <a:lnTo>
                  <a:pt x="184739" y="961679"/>
                </a:lnTo>
                <a:lnTo>
                  <a:pt x="130167" y="914222"/>
                </a:lnTo>
                <a:lnTo>
                  <a:pt x="84508" y="864662"/>
                </a:lnTo>
                <a:lnTo>
                  <a:pt x="48211" y="813193"/>
                </a:lnTo>
                <a:lnTo>
                  <a:pt x="21727" y="760011"/>
                </a:lnTo>
                <a:lnTo>
                  <a:pt x="5506" y="705311"/>
                </a:lnTo>
                <a:lnTo>
                  <a:pt x="0" y="649287"/>
                </a:lnTo>
                <a:close/>
              </a:path>
            </a:pathLst>
          </a:custGeom>
          <a:ln w="25400">
            <a:solidFill>
              <a:srgbClr val="C0504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3829558" y="5638291"/>
            <a:ext cx="1628139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800" b="1" spc="-100" dirty="0">
                <a:latin typeface="Trebuchet MS"/>
                <a:cs typeface="Trebuchet MS"/>
              </a:rPr>
              <a:t>Conclusion  </a:t>
            </a:r>
            <a:r>
              <a:rPr sz="1800" b="1" spc="-135" dirty="0">
                <a:latin typeface="Trebuchet MS"/>
                <a:cs typeface="Trebuchet MS"/>
              </a:rPr>
              <a:t>(refer </a:t>
            </a:r>
            <a:r>
              <a:rPr sz="1800" b="1" spc="-80" dirty="0">
                <a:latin typeface="Trebuchet MS"/>
                <a:cs typeface="Trebuchet MS"/>
              </a:rPr>
              <a:t>to</a:t>
            </a:r>
            <a:r>
              <a:rPr sz="1800" b="1" spc="-200" dirty="0">
                <a:latin typeface="Trebuchet MS"/>
                <a:cs typeface="Trebuchet MS"/>
              </a:rPr>
              <a:t> </a:t>
            </a:r>
            <a:r>
              <a:rPr sz="1800" b="1" spc="-90" dirty="0">
                <a:latin typeface="Trebuchet MS"/>
                <a:cs typeface="Trebuchet MS"/>
              </a:rPr>
              <a:t>opening  </a:t>
            </a:r>
            <a:r>
              <a:rPr sz="1800" b="1" spc="-95" dirty="0">
                <a:latin typeface="Trebuchet MS"/>
                <a:cs typeface="Trebuchet MS"/>
              </a:rPr>
              <a:t>story)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4545" y="510362"/>
            <a:ext cx="3456304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95" dirty="0"/>
              <a:t>The</a:t>
            </a:r>
            <a:r>
              <a:rPr spc="-165" dirty="0"/>
              <a:t> </a:t>
            </a:r>
            <a:r>
              <a:rPr spc="30" dirty="0"/>
              <a:t>Beginning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4065" y="1503934"/>
            <a:ext cx="3856990" cy="37807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65" dirty="0">
                <a:latin typeface="Trebuchet MS"/>
                <a:cs typeface="Trebuchet MS"/>
              </a:rPr>
              <a:t>Own </a:t>
            </a:r>
            <a:r>
              <a:rPr sz="2800" spc="-170" dirty="0">
                <a:latin typeface="Trebuchet MS"/>
                <a:cs typeface="Trebuchet MS"/>
              </a:rPr>
              <a:t>the</a:t>
            </a:r>
            <a:r>
              <a:rPr sz="2800" spc="-235" dirty="0">
                <a:latin typeface="Trebuchet MS"/>
                <a:cs typeface="Trebuchet MS"/>
              </a:rPr>
              <a:t> </a:t>
            </a:r>
            <a:r>
              <a:rPr sz="2800" spc="-165" dirty="0">
                <a:latin typeface="Trebuchet MS"/>
                <a:cs typeface="Trebuchet MS"/>
              </a:rPr>
              <a:t>platform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41910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800" spc="-130" dirty="0">
                <a:latin typeface="Trebuchet MS"/>
                <a:cs typeface="Trebuchet MS"/>
              </a:rPr>
              <a:t>Start </a:t>
            </a:r>
            <a:r>
              <a:rPr sz="2800" spc="-145" dirty="0">
                <a:latin typeface="Trebuchet MS"/>
                <a:cs typeface="Trebuchet MS"/>
              </a:rPr>
              <a:t>with </a:t>
            </a:r>
            <a:r>
              <a:rPr sz="2800" spc="-280" dirty="0">
                <a:latin typeface="Trebuchet MS"/>
                <a:cs typeface="Trebuchet MS"/>
              </a:rPr>
              <a:t>a </a:t>
            </a:r>
            <a:r>
              <a:rPr sz="2800" spc="-50" dirty="0">
                <a:latin typeface="Trebuchet MS"/>
                <a:cs typeface="Trebuchet MS"/>
              </a:rPr>
              <a:t>story </a:t>
            </a:r>
            <a:r>
              <a:rPr sz="2800" spc="-190" dirty="0">
                <a:latin typeface="Trebuchet MS"/>
                <a:cs typeface="Trebuchet MS"/>
              </a:rPr>
              <a:t>that  </a:t>
            </a:r>
            <a:r>
              <a:rPr sz="2800" spc="-125" dirty="0">
                <a:latin typeface="Trebuchet MS"/>
                <a:cs typeface="Trebuchet MS"/>
              </a:rPr>
              <a:t>is </a:t>
            </a:r>
            <a:r>
              <a:rPr sz="2800" spc="-180" dirty="0">
                <a:latin typeface="Trebuchet MS"/>
                <a:cs typeface="Trebuchet MS"/>
              </a:rPr>
              <a:t>relevant </a:t>
            </a:r>
            <a:r>
              <a:rPr sz="2800" spc="-70" dirty="0">
                <a:latin typeface="Trebuchet MS"/>
                <a:cs typeface="Trebuchet MS"/>
              </a:rPr>
              <a:t>to </a:t>
            </a:r>
            <a:r>
              <a:rPr sz="2800" spc="-165" dirty="0">
                <a:latin typeface="Trebuchet MS"/>
                <a:cs typeface="Trebuchet MS"/>
              </a:rPr>
              <a:t>the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-170" dirty="0">
                <a:latin typeface="Trebuchet MS"/>
                <a:cs typeface="Trebuchet MS"/>
              </a:rPr>
              <a:t>theme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5600" algn="l"/>
              </a:tabLst>
            </a:pPr>
            <a:r>
              <a:rPr sz="2800" spc="-150" dirty="0">
                <a:latin typeface="Trebuchet MS"/>
                <a:cs typeface="Trebuchet MS"/>
              </a:rPr>
              <a:t>Put </a:t>
            </a:r>
            <a:r>
              <a:rPr sz="2800" spc="-140" dirty="0">
                <a:latin typeface="Trebuchet MS"/>
                <a:cs typeface="Trebuchet MS"/>
              </a:rPr>
              <a:t>yourself </a:t>
            </a:r>
            <a:r>
              <a:rPr sz="2800" spc="-165" dirty="0">
                <a:latin typeface="Trebuchet MS"/>
                <a:cs typeface="Trebuchet MS"/>
              </a:rPr>
              <a:t>in the </a:t>
            </a:r>
            <a:r>
              <a:rPr sz="2800" spc="-50" dirty="0">
                <a:latin typeface="Trebuchet MS"/>
                <a:cs typeface="Trebuchet MS"/>
              </a:rPr>
              <a:t>story  </a:t>
            </a:r>
            <a:r>
              <a:rPr sz="2800" spc="-10" dirty="0">
                <a:latin typeface="Trebuchet MS"/>
                <a:cs typeface="Trebuchet MS"/>
              </a:rPr>
              <a:t>so </a:t>
            </a:r>
            <a:r>
              <a:rPr sz="2800" spc="-75" dirty="0">
                <a:latin typeface="Trebuchet MS"/>
                <a:cs typeface="Trebuchet MS"/>
              </a:rPr>
              <a:t>your </a:t>
            </a:r>
            <a:r>
              <a:rPr sz="2800" spc="-175" dirty="0">
                <a:latin typeface="Trebuchet MS"/>
                <a:cs typeface="Trebuchet MS"/>
              </a:rPr>
              <a:t>audience </a:t>
            </a:r>
            <a:r>
              <a:rPr sz="2800" spc="-150" dirty="0">
                <a:latin typeface="Trebuchet MS"/>
                <a:cs typeface="Trebuchet MS"/>
              </a:rPr>
              <a:t>learns  </a:t>
            </a:r>
            <a:r>
              <a:rPr sz="2800" spc="-135" dirty="0">
                <a:latin typeface="Trebuchet MS"/>
                <a:cs typeface="Trebuchet MS"/>
              </a:rPr>
              <a:t>something </a:t>
            </a:r>
            <a:r>
              <a:rPr sz="2800" spc="-145" dirty="0">
                <a:latin typeface="Trebuchet MS"/>
                <a:cs typeface="Trebuchet MS"/>
              </a:rPr>
              <a:t>about</a:t>
            </a:r>
            <a:r>
              <a:rPr sz="2800" spc="-15" dirty="0">
                <a:latin typeface="Trebuchet MS"/>
                <a:cs typeface="Trebuchet MS"/>
              </a:rPr>
              <a:t> </a:t>
            </a:r>
            <a:r>
              <a:rPr sz="2800" spc="-105" dirty="0">
                <a:latin typeface="Trebuchet MS"/>
                <a:cs typeface="Trebuchet MS"/>
              </a:rPr>
              <a:t>you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72000" y="2071751"/>
            <a:ext cx="4429125" cy="29288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spc="95" dirty="0"/>
              <a:t>The</a:t>
            </a:r>
            <a:r>
              <a:rPr spc="-190" dirty="0"/>
              <a:t> </a:t>
            </a:r>
            <a:r>
              <a:rPr spc="40" dirty="0"/>
              <a:t>Middle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6639" y="1432382"/>
            <a:ext cx="3813810" cy="30638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349885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215" dirty="0">
                <a:latin typeface="Trebuchet MS"/>
                <a:cs typeface="Trebuchet MS"/>
              </a:rPr>
              <a:t>Talk </a:t>
            </a:r>
            <a:r>
              <a:rPr sz="2800" i="1" spc="-265" dirty="0">
                <a:latin typeface="Trebuchet MS"/>
                <a:cs typeface="Trebuchet MS"/>
              </a:rPr>
              <a:t>about </a:t>
            </a:r>
            <a:r>
              <a:rPr sz="2800" spc="-75" dirty="0">
                <a:latin typeface="Trebuchet MS"/>
                <a:cs typeface="Trebuchet MS"/>
              </a:rPr>
              <a:t>your  </a:t>
            </a:r>
            <a:r>
              <a:rPr sz="2800" spc="-195" dirty="0">
                <a:latin typeface="Trebuchet MS"/>
                <a:cs typeface="Trebuchet MS"/>
              </a:rPr>
              <a:t>audience, </a:t>
            </a:r>
            <a:r>
              <a:rPr sz="2800" spc="-90" dirty="0">
                <a:latin typeface="Trebuchet MS"/>
                <a:cs typeface="Trebuchet MS"/>
              </a:rPr>
              <a:t>not </a:t>
            </a:r>
            <a:r>
              <a:rPr sz="2800" i="1" spc="-320" dirty="0">
                <a:latin typeface="Trebuchet MS"/>
                <a:cs typeface="Trebuchet MS"/>
              </a:rPr>
              <a:t>to</a:t>
            </a:r>
            <a:r>
              <a:rPr sz="2800" i="1" spc="-285" dirty="0">
                <a:latin typeface="Trebuchet MS"/>
                <a:cs typeface="Trebuchet MS"/>
              </a:rPr>
              <a:t> </a:t>
            </a:r>
            <a:r>
              <a:rPr sz="2800" spc="-170" dirty="0">
                <a:latin typeface="Trebuchet MS"/>
                <a:cs typeface="Trebuchet MS"/>
              </a:rPr>
              <a:t>them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3550">
              <a:latin typeface="Times New Roman"/>
              <a:cs typeface="Times New Roman"/>
            </a:endParaRPr>
          </a:p>
          <a:p>
            <a:pPr marL="355600" marR="38227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30" dirty="0">
                <a:latin typeface="Trebuchet MS"/>
                <a:cs typeface="Trebuchet MS"/>
              </a:rPr>
              <a:t>Use </a:t>
            </a:r>
            <a:r>
              <a:rPr sz="2800" spc="-170" dirty="0">
                <a:latin typeface="Trebuchet MS"/>
                <a:cs typeface="Trebuchet MS"/>
              </a:rPr>
              <a:t>analogies </a:t>
            </a:r>
            <a:r>
              <a:rPr sz="2800" spc="-70" dirty="0">
                <a:latin typeface="Trebuchet MS"/>
                <a:cs typeface="Trebuchet MS"/>
              </a:rPr>
              <a:t>to </a:t>
            </a:r>
            <a:r>
              <a:rPr sz="2800" spc="-175" dirty="0">
                <a:latin typeface="Trebuchet MS"/>
                <a:cs typeface="Trebuchet MS"/>
              </a:rPr>
              <a:t>help  </a:t>
            </a:r>
            <a:r>
              <a:rPr sz="2800" spc="-145" dirty="0">
                <a:latin typeface="Trebuchet MS"/>
                <a:cs typeface="Trebuchet MS"/>
              </a:rPr>
              <a:t>people</a:t>
            </a:r>
            <a:r>
              <a:rPr sz="2800" spc="-105" dirty="0">
                <a:latin typeface="Trebuchet MS"/>
                <a:cs typeface="Trebuchet MS"/>
              </a:rPr>
              <a:t> </a:t>
            </a:r>
            <a:r>
              <a:rPr sz="2800" spc="-135" dirty="0">
                <a:latin typeface="Trebuchet MS"/>
                <a:cs typeface="Trebuchet MS"/>
              </a:rPr>
              <a:t>understand</a:t>
            </a:r>
            <a:endParaRPr sz="2800">
              <a:latin typeface="Trebuchet MS"/>
              <a:cs typeface="Trebuchet MS"/>
            </a:endParaRPr>
          </a:p>
          <a:p>
            <a:pPr marL="405765">
              <a:lnSpc>
                <a:spcPct val="100000"/>
              </a:lnSpc>
              <a:spcBef>
                <a:spcPts val="590"/>
              </a:spcBef>
            </a:pPr>
            <a:r>
              <a:rPr sz="2400" spc="-114" dirty="0">
                <a:latin typeface="Trebuchet MS"/>
                <a:cs typeface="Trebuchet MS"/>
              </a:rPr>
              <a:t>“The </a:t>
            </a:r>
            <a:r>
              <a:rPr sz="2400" spc="-125" dirty="0">
                <a:latin typeface="Trebuchet MS"/>
                <a:cs typeface="Trebuchet MS"/>
              </a:rPr>
              <a:t>internet </a:t>
            </a:r>
            <a:r>
              <a:rPr sz="2400" spc="-110" dirty="0">
                <a:latin typeface="Trebuchet MS"/>
                <a:cs typeface="Trebuchet MS"/>
              </a:rPr>
              <a:t>is </a:t>
            </a:r>
            <a:r>
              <a:rPr sz="2400" spc="-165" dirty="0">
                <a:latin typeface="Trebuchet MS"/>
                <a:cs typeface="Trebuchet MS"/>
              </a:rPr>
              <a:t>like</a:t>
            </a:r>
            <a:r>
              <a:rPr sz="2400" spc="65" dirty="0">
                <a:latin typeface="Trebuchet MS"/>
                <a:cs typeface="Trebuchet MS"/>
              </a:rPr>
              <a:t> </a:t>
            </a:r>
            <a:r>
              <a:rPr sz="2400" spc="-180" dirty="0">
                <a:latin typeface="Trebuchet MS"/>
                <a:cs typeface="Trebuchet MS"/>
              </a:rPr>
              <a:t>an</a:t>
            </a:r>
            <a:endParaRPr sz="2400">
              <a:latin typeface="Trebuchet MS"/>
              <a:cs typeface="Trebuchet MS"/>
            </a:endParaRPr>
          </a:p>
          <a:p>
            <a:pPr marL="405765">
              <a:lnSpc>
                <a:spcPct val="100000"/>
              </a:lnSpc>
            </a:pPr>
            <a:r>
              <a:rPr sz="2400" spc="-120" dirty="0">
                <a:latin typeface="Trebuchet MS"/>
                <a:cs typeface="Trebuchet MS"/>
              </a:rPr>
              <a:t>information </a:t>
            </a:r>
            <a:r>
              <a:rPr sz="2400" spc="-90" dirty="0">
                <a:latin typeface="Trebuchet MS"/>
                <a:cs typeface="Trebuchet MS"/>
              </a:rPr>
              <a:t>super</a:t>
            </a:r>
            <a:r>
              <a:rPr sz="2400" spc="-40" dirty="0">
                <a:latin typeface="Trebuchet MS"/>
                <a:cs typeface="Trebuchet MS"/>
              </a:rPr>
              <a:t> </a:t>
            </a:r>
            <a:r>
              <a:rPr sz="2400" spc="-170" dirty="0">
                <a:latin typeface="Trebuchet MS"/>
                <a:cs typeface="Trebuchet MS"/>
              </a:rPr>
              <a:t>highway”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362450" y="1989073"/>
            <a:ext cx="4781549" cy="31813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spc="95" dirty="0"/>
              <a:t>The</a:t>
            </a:r>
            <a:r>
              <a:rPr spc="-190" dirty="0"/>
              <a:t> </a:t>
            </a:r>
            <a:r>
              <a:rPr spc="40" dirty="0"/>
              <a:t>Middle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9590" y="1300402"/>
            <a:ext cx="3867150" cy="3468370"/>
          </a:xfrm>
          <a:prstGeom prst="rect">
            <a:avLst/>
          </a:prstGeom>
        </p:spPr>
        <p:txBody>
          <a:bodyPr vert="horz" wrap="square" lIns="0" tIns="996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2800" spc="-170" dirty="0">
                <a:latin typeface="Trebuchet MS"/>
                <a:cs typeface="Trebuchet MS"/>
              </a:rPr>
              <a:t>Facts </a:t>
            </a:r>
            <a:r>
              <a:rPr sz="2800" spc="-185" dirty="0">
                <a:latin typeface="Trebuchet MS"/>
                <a:cs typeface="Trebuchet MS"/>
              </a:rPr>
              <a:t>and</a:t>
            </a:r>
            <a:r>
              <a:rPr sz="2800" spc="45" dirty="0">
                <a:latin typeface="Trebuchet MS"/>
                <a:cs typeface="Trebuchet MS"/>
              </a:rPr>
              <a:t> </a:t>
            </a:r>
            <a:r>
              <a:rPr sz="2800" spc="-200" dirty="0">
                <a:latin typeface="Trebuchet MS"/>
                <a:cs typeface="Trebuchet MS"/>
              </a:rPr>
              <a:t>figures:</a:t>
            </a:r>
            <a:endParaRPr sz="2800">
              <a:latin typeface="Trebuchet MS"/>
              <a:cs typeface="Trebuchet MS"/>
            </a:endParaRPr>
          </a:p>
          <a:p>
            <a:pPr marL="756285" marR="670560" indent="-286385">
              <a:lnSpc>
                <a:spcPct val="100000"/>
              </a:lnSpc>
              <a:spcBef>
                <a:spcPts val="590"/>
              </a:spcBef>
              <a:buFont typeface="Arial"/>
              <a:buChar char="–"/>
              <a:tabLst>
                <a:tab pos="756920" algn="l"/>
              </a:tabLst>
            </a:pPr>
            <a:r>
              <a:rPr sz="2400" spc="-30" dirty="0">
                <a:latin typeface="Trebuchet MS"/>
                <a:cs typeface="Trebuchet MS"/>
              </a:rPr>
              <a:t>Can </a:t>
            </a:r>
            <a:r>
              <a:rPr sz="2400" spc="-150" dirty="0">
                <a:latin typeface="Trebuchet MS"/>
                <a:cs typeface="Trebuchet MS"/>
              </a:rPr>
              <a:t>be </a:t>
            </a:r>
            <a:r>
              <a:rPr sz="2400" spc="-125" dirty="0">
                <a:latin typeface="Trebuchet MS"/>
                <a:cs typeface="Trebuchet MS"/>
              </a:rPr>
              <a:t>powerful </a:t>
            </a:r>
            <a:r>
              <a:rPr sz="2400" spc="25" dirty="0">
                <a:latin typeface="Trebuchet MS"/>
                <a:cs typeface="Trebuchet MS"/>
              </a:rPr>
              <a:t>or  </a:t>
            </a:r>
            <a:r>
              <a:rPr sz="2400" spc="-160" dirty="0">
                <a:latin typeface="Trebuchet MS"/>
                <a:cs typeface="Trebuchet MS"/>
              </a:rPr>
              <a:t>really</a:t>
            </a:r>
            <a:r>
              <a:rPr sz="2400" spc="-70" dirty="0">
                <a:latin typeface="Trebuchet MS"/>
                <a:cs typeface="Trebuchet MS"/>
              </a:rPr>
              <a:t> </a:t>
            </a:r>
            <a:r>
              <a:rPr sz="2400" spc="-95" dirty="0">
                <a:latin typeface="Trebuchet MS"/>
                <a:cs typeface="Trebuchet MS"/>
              </a:rPr>
              <a:t>boring</a:t>
            </a:r>
            <a:endParaRPr sz="2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–"/>
            </a:pPr>
            <a:endParaRPr sz="3500">
              <a:latin typeface="Times New Roman"/>
              <a:cs typeface="Times New Roman"/>
            </a:endParaRPr>
          </a:p>
          <a:p>
            <a:pPr marL="756285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85" dirty="0">
                <a:latin typeface="Trebuchet MS"/>
                <a:cs typeface="Trebuchet MS"/>
              </a:rPr>
              <a:t>Incorporate</a:t>
            </a:r>
            <a:r>
              <a:rPr sz="2400" spc="-75" dirty="0">
                <a:latin typeface="Trebuchet MS"/>
                <a:cs typeface="Trebuchet MS"/>
              </a:rPr>
              <a:t> </a:t>
            </a:r>
            <a:r>
              <a:rPr sz="2400" spc="-135" dirty="0">
                <a:latin typeface="Trebuchet MS"/>
                <a:cs typeface="Trebuchet MS"/>
              </a:rPr>
              <a:t>examples</a:t>
            </a:r>
            <a:endParaRPr sz="2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Arial"/>
              <a:buChar char="–"/>
            </a:pPr>
            <a:endParaRPr sz="3500">
              <a:latin typeface="Times New Roman"/>
              <a:cs typeface="Times New Roman"/>
            </a:endParaRPr>
          </a:p>
          <a:p>
            <a:pPr marL="756285" marR="5080" indent="-286385">
              <a:lnSpc>
                <a:spcPct val="100000"/>
              </a:lnSpc>
              <a:buFont typeface="Arial"/>
              <a:buChar char="–"/>
              <a:tabLst>
                <a:tab pos="756920" algn="l"/>
              </a:tabLst>
            </a:pPr>
            <a:r>
              <a:rPr sz="2400" spc="-95" dirty="0">
                <a:latin typeface="Trebuchet MS"/>
                <a:cs typeface="Trebuchet MS"/>
              </a:rPr>
              <a:t>Make </a:t>
            </a:r>
            <a:r>
              <a:rPr sz="2400" spc="-60" dirty="0">
                <a:latin typeface="Trebuchet MS"/>
                <a:cs typeface="Trebuchet MS"/>
              </a:rPr>
              <a:t>your </a:t>
            </a:r>
            <a:r>
              <a:rPr sz="2400" spc="-150" dirty="0">
                <a:latin typeface="Trebuchet MS"/>
                <a:cs typeface="Trebuchet MS"/>
              </a:rPr>
              <a:t>case by </a:t>
            </a:r>
            <a:r>
              <a:rPr sz="2400" spc="-125" dirty="0">
                <a:latin typeface="Trebuchet MS"/>
                <a:cs typeface="Trebuchet MS"/>
              </a:rPr>
              <a:t>using  </a:t>
            </a:r>
            <a:r>
              <a:rPr sz="2400" spc="-150" dirty="0">
                <a:latin typeface="Trebuchet MS"/>
                <a:cs typeface="Trebuchet MS"/>
              </a:rPr>
              <a:t>people, </a:t>
            </a:r>
            <a:r>
              <a:rPr sz="2400" spc="-155" dirty="0">
                <a:latin typeface="Trebuchet MS"/>
                <a:cs typeface="Trebuchet MS"/>
              </a:rPr>
              <a:t>places and</a:t>
            </a:r>
            <a:r>
              <a:rPr sz="2400" spc="-210" dirty="0">
                <a:latin typeface="Trebuchet MS"/>
                <a:cs typeface="Trebuchet MS"/>
              </a:rPr>
              <a:t> </a:t>
            </a:r>
            <a:r>
              <a:rPr sz="2400" spc="-140" dirty="0">
                <a:latin typeface="Trebuchet MS"/>
                <a:cs typeface="Trebuchet MS"/>
              </a:rPr>
              <a:t>events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00626" y="1700148"/>
            <a:ext cx="4471924" cy="3498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60826" y="510362"/>
            <a:ext cx="202374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95" dirty="0"/>
              <a:t>The</a:t>
            </a:r>
            <a:r>
              <a:rPr spc="-175" dirty="0"/>
              <a:t> </a:t>
            </a:r>
            <a:r>
              <a:rPr spc="80" dirty="0"/>
              <a:t>End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48460"/>
            <a:ext cx="2783840" cy="3354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40" dirty="0">
                <a:latin typeface="Trebuchet MS"/>
                <a:cs typeface="Trebuchet MS"/>
              </a:rPr>
              <a:t>Summarise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40" dirty="0">
                <a:latin typeface="Trebuchet MS"/>
                <a:cs typeface="Trebuchet MS"/>
              </a:rPr>
              <a:t>Highlight </a:t>
            </a:r>
            <a:r>
              <a:rPr sz="2800" spc="-165" dirty="0">
                <a:latin typeface="Trebuchet MS"/>
                <a:cs typeface="Trebuchet MS"/>
              </a:rPr>
              <a:t>the </a:t>
            </a:r>
            <a:r>
              <a:rPr sz="2800" spc="-185" dirty="0">
                <a:latin typeface="Trebuchet MS"/>
                <a:cs typeface="Trebuchet MS"/>
              </a:rPr>
              <a:t>key  </a:t>
            </a:r>
            <a:r>
              <a:rPr sz="2800" spc="-165" dirty="0">
                <a:latin typeface="Trebuchet MS"/>
                <a:cs typeface="Trebuchet MS"/>
              </a:rPr>
              <a:t>message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31115" indent="-3429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105" dirty="0">
                <a:latin typeface="Trebuchet MS"/>
                <a:cs typeface="Trebuchet MS"/>
              </a:rPr>
              <a:t>Go </a:t>
            </a:r>
            <a:r>
              <a:rPr sz="2800" spc="-170" dirty="0">
                <a:latin typeface="Trebuchet MS"/>
                <a:cs typeface="Trebuchet MS"/>
              </a:rPr>
              <a:t>back </a:t>
            </a:r>
            <a:r>
              <a:rPr sz="2800" spc="-70" dirty="0">
                <a:latin typeface="Trebuchet MS"/>
                <a:cs typeface="Trebuchet MS"/>
              </a:rPr>
              <a:t>to</a:t>
            </a:r>
            <a:r>
              <a:rPr sz="2800" spc="-225" dirty="0">
                <a:latin typeface="Trebuchet MS"/>
                <a:cs typeface="Trebuchet MS"/>
              </a:rPr>
              <a:t> </a:t>
            </a:r>
            <a:r>
              <a:rPr sz="2800" spc="-70" dirty="0">
                <a:latin typeface="Trebuchet MS"/>
                <a:cs typeface="Trebuchet MS"/>
              </a:rPr>
              <a:t>your  </a:t>
            </a:r>
            <a:r>
              <a:rPr sz="2800" spc="-140" dirty="0">
                <a:latin typeface="Trebuchet MS"/>
                <a:cs typeface="Trebuchet MS"/>
              </a:rPr>
              <a:t>opening</a:t>
            </a:r>
            <a:r>
              <a:rPr sz="2800" spc="-100" dirty="0">
                <a:latin typeface="Trebuchet MS"/>
                <a:cs typeface="Trebuchet MS"/>
              </a:rPr>
              <a:t> </a:t>
            </a:r>
            <a:r>
              <a:rPr sz="2800" spc="-50" dirty="0">
                <a:latin typeface="Trebuchet MS"/>
                <a:cs typeface="Trebuchet MS"/>
              </a:rPr>
              <a:t>story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185030" y="2531491"/>
            <a:ext cx="4085590" cy="22447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b="1" i="1" spc="-265" dirty="0">
                <a:solidFill>
                  <a:srgbClr val="6F2F9F"/>
                </a:solidFill>
                <a:latin typeface="Trebuchet MS"/>
                <a:cs typeface="Trebuchet MS"/>
              </a:rPr>
              <a:t>“Just </a:t>
            </a:r>
            <a:r>
              <a:rPr sz="2800" b="1" i="1" spc="-180" dirty="0">
                <a:solidFill>
                  <a:srgbClr val="6F2F9F"/>
                </a:solidFill>
                <a:latin typeface="Trebuchet MS"/>
                <a:cs typeface="Trebuchet MS"/>
              </a:rPr>
              <a:t>as </a:t>
            </a:r>
            <a:r>
              <a:rPr sz="2800" b="1" i="1" spc="-125" dirty="0">
                <a:solidFill>
                  <a:srgbClr val="6F2F9F"/>
                </a:solidFill>
                <a:latin typeface="Trebuchet MS"/>
                <a:cs typeface="Trebuchet MS"/>
              </a:rPr>
              <a:t>the </a:t>
            </a:r>
            <a:r>
              <a:rPr sz="2800" b="1" i="1" spc="-95" dirty="0">
                <a:solidFill>
                  <a:srgbClr val="6F2F9F"/>
                </a:solidFill>
                <a:latin typeface="Trebuchet MS"/>
                <a:cs typeface="Trebuchet MS"/>
              </a:rPr>
              <a:t>comedian  </a:t>
            </a:r>
            <a:r>
              <a:rPr sz="2800" b="1" i="1" spc="-105" dirty="0">
                <a:solidFill>
                  <a:srgbClr val="6F2F9F"/>
                </a:solidFill>
                <a:latin typeface="Trebuchet MS"/>
                <a:cs typeface="Trebuchet MS"/>
              </a:rPr>
              <a:t>should </a:t>
            </a:r>
            <a:r>
              <a:rPr sz="2800" b="1" i="1" spc="-165" dirty="0">
                <a:solidFill>
                  <a:srgbClr val="6F2F9F"/>
                </a:solidFill>
                <a:latin typeface="Trebuchet MS"/>
                <a:cs typeface="Trebuchet MS"/>
              </a:rPr>
              <a:t>leave </a:t>
            </a:r>
            <a:r>
              <a:rPr sz="2800" b="1" i="1" spc="-150" dirty="0">
                <a:solidFill>
                  <a:srgbClr val="6F2F9F"/>
                </a:solidFill>
                <a:latin typeface="Trebuchet MS"/>
                <a:cs typeface="Trebuchet MS"/>
              </a:rPr>
              <a:t>‘em</a:t>
            </a:r>
            <a:r>
              <a:rPr sz="2800" b="1" i="1" spc="-254" dirty="0">
                <a:solidFill>
                  <a:srgbClr val="6F2F9F"/>
                </a:solidFill>
                <a:latin typeface="Trebuchet MS"/>
                <a:cs typeface="Trebuchet MS"/>
              </a:rPr>
              <a:t> </a:t>
            </a:r>
            <a:r>
              <a:rPr sz="2800" b="1" i="1" spc="-125" dirty="0">
                <a:solidFill>
                  <a:srgbClr val="6F2F9F"/>
                </a:solidFill>
                <a:latin typeface="Trebuchet MS"/>
                <a:cs typeface="Trebuchet MS"/>
              </a:rPr>
              <a:t>laughing,  the </a:t>
            </a:r>
            <a:r>
              <a:rPr sz="2800" b="1" i="1" spc="-140" dirty="0">
                <a:solidFill>
                  <a:srgbClr val="6F2F9F"/>
                </a:solidFill>
                <a:latin typeface="Trebuchet MS"/>
                <a:cs typeface="Trebuchet MS"/>
              </a:rPr>
              <a:t>speaker </a:t>
            </a:r>
            <a:r>
              <a:rPr sz="2800" b="1" i="1" spc="-105" dirty="0">
                <a:solidFill>
                  <a:srgbClr val="6F2F9F"/>
                </a:solidFill>
                <a:latin typeface="Trebuchet MS"/>
                <a:cs typeface="Trebuchet MS"/>
              </a:rPr>
              <a:t>should</a:t>
            </a:r>
            <a:r>
              <a:rPr sz="2800" b="1" i="1" spc="35" dirty="0">
                <a:solidFill>
                  <a:srgbClr val="6F2F9F"/>
                </a:solidFill>
                <a:latin typeface="Trebuchet MS"/>
                <a:cs typeface="Trebuchet MS"/>
              </a:rPr>
              <a:t> </a:t>
            </a:r>
            <a:r>
              <a:rPr sz="2800" b="1" i="1" spc="-165" dirty="0">
                <a:solidFill>
                  <a:srgbClr val="6F2F9F"/>
                </a:solidFill>
                <a:latin typeface="Trebuchet MS"/>
                <a:cs typeface="Trebuchet MS"/>
              </a:rPr>
              <a:t>leave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2800" b="1" i="1" spc="-150" dirty="0">
                <a:solidFill>
                  <a:srgbClr val="6F2F9F"/>
                </a:solidFill>
                <a:latin typeface="Trebuchet MS"/>
                <a:cs typeface="Trebuchet MS"/>
              </a:rPr>
              <a:t>‘em</a:t>
            </a:r>
            <a:r>
              <a:rPr sz="2800" b="1" i="1" spc="-85" dirty="0">
                <a:solidFill>
                  <a:srgbClr val="6F2F9F"/>
                </a:solidFill>
                <a:latin typeface="Trebuchet MS"/>
                <a:cs typeface="Trebuchet MS"/>
              </a:rPr>
              <a:t> </a:t>
            </a:r>
            <a:r>
              <a:rPr sz="2800" b="1" i="1" spc="-130" dirty="0">
                <a:solidFill>
                  <a:srgbClr val="6F2F9F"/>
                </a:solidFill>
                <a:latin typeface="Trebuchet MS"/>
                <a:cs typeface="Trebuchet MS"/>
              </a:rPr>
              <a:t>thinking”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sz="2800" i="1" spc="-330" dirty="0">
                <a:latin typeface="Trebuchet MS"/>
                <a:cs typeface="Trebuchet MS"/>
              </a:rPr>
              <a:t>- </a:t>
            </a:r>
            <a:r>
              <a:rPr sz="2800" i="1" spc="-315" dirty="0">
                <a:latin typeface="Trebuchet MS"/>
                <a:cs typeface="Trebuchet MS"/>
              </a:rPr>
              <a:t>Peter</a:t>
            </a:r>
            <a:r>
              <a:rPr sz="2800" i="1" spc="-325" dirty="0">
                <a:latin typeface="Trebuchet MS"/>
                <a:cs typeface="Trebuchet MS"/>
              </a:rPr>
              <a:t> </a:t>
            </a:r>
            <a:r>
              <a:rPr sz="2800" i="1" spc="-425" dirty="0">
                <a:latin typeface="Trebuchet MS"/>
                <a:cs typeface="Trebuchet MS"/>
              </a:rPr>
              <a:t>Jeff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9345" y="510362"/>
            <a:ext cx="438340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50" dirty="0"/>
              <a:t>Use </a:t>
            </a:r>
            <a:r>
              <a:rPr spc="-80" dirty="0"/>
              <a:t>of</a:t>
            </a:r>
            <a:r>
              <a:rPr spc="-409" dirty="0"/>
              <a:t> </a:t>
            </a:r>
            <a:r>
              <a:rPr spc="-25" dirty="0"/>
              <a:t>PowerPoint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9758"/>
            <a:ext cx="3820160" cy="31832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spc="-135" dirty="0">
                <a:latin typeface="Trebuchet MS"/>
                <a:cs typeface="Trebuchet MS"/>
              </a:rPr>
              <a:t>You </a:t>
            </a:r>
            <a:r>
              <a:rPr sz="2800" spc="-175" dirty="0">
                <a:latin typeface="Trebuchet MS"/>
                <a:cs typeface="Trebuchet MS"/>
              </a:rPr>
              <a:t>are </a:t>
            </a:r>
            <a:r>
              <a:rPr sz="2800" spc="-165" dirty="0">
                <a:latin typeface="Trebuchet MS"/>
                <a:cs typeface="Trebuchet MS"/>
              </a:rPr>
              <a:t>the </a:t>
            </a:r>
            <a:r>
              <a:rPr sz="2800" spc="-125" dirty="0">
                <a:latin typeface="Trebuchet MS"/>
                <a:cs typeface="Trebuchet MS"/>
              </a:rPr>
              <a:t>star </a:t>
            </a:r>
            <a:r>
              <a:rPr sz="2800" spc="-150" dirty="0">
                <a:latin typeface="Trebuchet MS"/>
                <a:cs typeface="Trebuchet MS"/>
              </a:rPr>
              <a:t>of </a:t>
            </a:r>
            <a:r>
              <a:rPr sz="2800" spc="-75" dirty="0">
                <a:latin typeface="Trebuchet MS"/>
                <a:cs typeface="Trebuchet MS"/>
              </a:rPr>
              <a:t>your  </a:t>
            </a:r>
            <a:r>
              <a:rPr sz="2800" spc="-60" dirty="0">
                <a:latin typeface="Trebuchet MS"/>
                <a:cs typeface="Trebuchet MS"/>
              </a:rPr>
              <a:t>show </a:t>
            </a:r>
            <a:r>
              <a:rPr sz="2800" i="1" spc="-295" dirty="0">
                <a:latin typeface="Trebuchet MS"/>
                <a:cs typeface="Trebuchet MS"/>
              </a:rPr>
              <a:t>not </a:t>
            </a:r>
            <a:r>
              <a:rPr sz="2800" spc="-75" dirty="0">
                <a:latin typeface="Trebuchet MS"/>
                <a:cs typeface="Trebuchet MS"/>
              </a:rPr>
              <a:t>your  </a:t>
            </a:r>
            <a:r>
              <a:rPr sz="2800" spc="-114" dirty="0">
                <a:latin typeface="Trebuchet MS"/>
                <a:cs typeface="Trebuchet MS"/>
              </a:rPr>
              <a:t>PowerPoint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197485" indent="-342900" algn="just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2800" spc="-70" dirty="0">
                <a:latin typeface="Trebuchet MS"/>
                <a:cs typeface="Trebuchet MS"/>
              </a:rPr>
              <a:t>7 </a:t>
            </a:r>
            <a:r>
              <a:rPr sz="2800" spc="-175" dirty="0">
                <a:latin typeface="Trebuchet MS"/>
                <a:cs typeface="Trebuchet MS"/>
              </a:rPr>
              <a:t>by </a:t>
            </a:r>
            <a:r>
              <a:rPr sz="2800" spc="-70" dirty="0">
                <a:latin typeface="Trebuchet MS"/>
                <a:cs typeface="Trebuchet MS"/>
              </a:rPr>
              <a:t>7 </a:t>
            </a:r>
            <a:r>
              <a:rPr sz="2800" spc="-130" dirty="0">
                <a:latin typeface="Trebuchet MS"/>
                <a:cs typeface="Trebuchet MS"/>
              </a:rPr>
              <a:t>rule </a:t>
            </a:r>
            <a:r>
              <a:rPr sz="2800" spc="-415" dirty="0">
                <a:latin typeface="Trebuchet MS"/>
                <a:cs typeface="Trebuchet MS"/>
              </a:rPr>
              <a:t>: </a:t>
            </a:r>
            <a:r>
              <a:rPr sz="2800" spc="215" dirty="0">
                <a:latin typeface="Trebuchet MS"/>
                <a:cs typeface="Trebuchet MS"/>
              </a:rPr>
              <a:t>No </a:t>
            </a:r>
            <a:r>
              <a:rPr sz="2800" spc="-90" dirty="0">
                <a:latin typeface="Trebuchet MS"/>
                <a:cs typeface="Trebuchet MS"/>
              </a:rPr>
              <a:t>more  </a:t>
            </a:r>
            <a:r>
              <a:rPr sz="2800" spc="-180" dirty="0">
                <a:latin typeface="Trebuchet MS"/>
                <a:cs typeface="Trebuchet MS"/>
              </a:rPr>
              <a:t>than </a:t>
            </a:r>
            <a:r>
              <a:rPr sz="2800" spc="-75" dirty="0">
                <a:latin typeface="Trebuchet MS"/>
                <a:cs typeface="Trebuchet MS"/>
              </a:rPr>
              <a:t>7 </a:t>
            </a:r>
            <a:r>
              <a:rPr sz="2800" spc="-170" dirty="0">
                <a:latin typeface="Trebuchet MS"/>
                <a:cs typeface="Trebuchet MS"/>
              </a:rPr>
              <a:t>words/ </a:t>
            </a:r>
            <a:r>
              <a:rPr sz="2800" spc="-220" dirty="0">
                <a:latin typeface="Trebuchet MS"/>
                <a:cs typeface="Trebuchet MS"/>
              </a:rPr>
              <a:t>line, </a:t>
            </a:r>
            <a:r>
              <a:rPr sz="2800" spc="-50" dirty="0">
                <a:latin typeface="Trebuchet MS"/>
                <a:cs typeface="Trebuchet MS"/>
              </a:rPr>
              <a:t>no  </a:t>
            </a:r>
            <a:r>
              <a:rPr sz="2800" spc="-90" dirty="0">
                <a:latin typeface="Trebuchet MS"/>
                <a:cs typeface="Trebuchet MS"/>
              </a:rPr>
              <a:t>more </a:t>
            </a:r>
            <a:r>
              <a:rPr sz="2800" spc="-180" dirty="0">
                <a:latin typeface="Trebuchet MS"/>
                <a:cs typeface="Trebuchet MS"/>
              </a:rPr>
              <a:t>than </a:t>
            </a:r>
            <a:r>
              <a:rPr sz="2800" spc="-75" dirty="0">
                <a:latin typeface="Trebuchet MS"/>
                <a:cs typeface="Trebuchet MS"/>
              </a:rPr>
              <a:t>7</a:t>
            </a:r>
            <a:r>
              <a:rPr sz="2800" spc="-5" dirty="0">
                <a:latin typeface="Trebuchet MS"/>
                <a:cs typeface="Trebuchet MS"/>
              </a:rPr>
              <a:t> </a:t>
            </a:r>
            <a:r>
              <a:rPr sz="2800" spc="-204" dirty="0">
                <a:latin typeface="Trebuchet MS"/>
                <a:cs typeface="Trebuchet MS"/>
              </a:rPr>
              <a:t>lines/slide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99676" y="1977366"/>
            <a:ext cx="3811570" cy="36144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0389" y="510362"/>
            <a:ext cx="444309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PowerPoint</a:t>
            </a:r>
            <a:r>
              <a:rPr spc="-120" dirty="0"/>
              <a:t> </a:t>
            </a:r>
            <a:r>
              <a:rPr spc="225" dirty="0"/>
              <a:t>cont…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7217" y="1332395"/>
            <a:ext cx="6885305" cy="4561840"/>
          </a:xfrm>
          <a:prstGeom prst="rect">
            <a:avLst/>
          </a:prstGeom>
        </p:spPr>
        <p:txBody>
          <a:bodyPr vert="horz" wrap="square" lIns="0" tIns="1104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70"/>
              </a:spcBef>
            </a:pPr>
            <a:r>
              <a:rPr sz="3200" b="1" spc="40" dirty="0">
                <a:latin typeface="Trebuchet MS"/>
                <a:cs typeface="Trebuchet MS"/>
              </a:rPr>
              <a:t>Think</a:t>
            </a:r>
            <a:r>
              <a:rPr sz="3200" b="1" spc="-114" dirty="0">
                <a:latin typeface="Trebuchet MS"/>
                <a:cs typeface="Trebuchet MS"/>
              </a:rPr>
              <a:t> </a:t>
            </a:r>
            <a:r>
              <a:rPr sz="3200" b="1" spc="-105" dirty="0">
                <a:latin typeface="Trebuchet MS"/>
                <a:cs typeface="Trebuchet MS"/>
              </a:rPr>
              <a:t>about...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30" dirty="0">
                <a:latin typeface="Trebuchet MS"/>
                <a:cs typeface="Trebuchet MS"/>
              </a:rPr>
              <a:t>Use </a:t>
            </a:r>
            <a:r>
              <a:rPr sz="3200" spc="-170" dirty="0">
                <a:latin typeface="Trebuchet MS"/>
                <a:cs typeface="Trebuchet MS"/>
              </a:rPr>
              <a:t>of </a:t>
            </a:r>
            <a:r>
              <a:rPr sz="3200" spc="-160" dirty="0">
                <a:latin typeface="Trebuchet MS"/>
                <a:cs typeface="Trebuchet MS"/>
              </a:rPr>
              <a:t>graphs </a:t>
            </a:r>
            <a:r>
              <a:rPr sz="3200" spc="-204" dirty="0">
                <a:latin typeface="Trebuchet MS"/>
                <a:cs typeface="Trebuchet MS"/>
              </a:rPr>
              <a:t>and</a:t>
            </a:r>
            <a:r>
              <a:rPr sz="3200" spc="-5" dirty="0">
                <a:latin typeface="Trebuchet MS"/>
                <a:cs typeface="Trebuchet MS"/>
              </a:rPr>
              <a:t> </a:t>
            </a:r>
            <a:r>
              <a:rPr sz="3200" spc="-240" dirty="0">
                <a:latin typeface="Trebuchet MS"/>
                <a:cs typeface="Trebuchet MS"/>
              </a:rPr>
              <a:t>tables:</a:t>
            </a:r>
            <a:endParaRPr sz="3200">
              <a:latin typeface="Trebuchet MS"/>
              <a:cs typeface="Trebuchet MS"/>
            </a:endParaRPr>
          </a:p>
          <a:p>
            <a:pPr marL="756285" lvl="1" indent="-286385">
              <a:lnSpc>
                <a:spcPct val="100000"/>
              </a:lnSpc>
              <a:spcBef>
                <a:spcPts val="690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30" dirty="0">
                <a:latin typeface="Trebuchet MS"/>
                <a:cs typeface="Trebuchet MS"/>
              </a:rPr>
              <a:t>What’s </a:t>
            </a:r>
            <a:r>
              <a:rPr sz="2800" spc="-165" dirty="0">
                <a:latin typeface="Trebuchet MS"/>
                <a:cs typeface="Trebuchet MS"/>
              </a:rPr>
              <a:t>the</a:t>
            </a:r>
            <a:r>
              <a:rPr sz="2800" spc="-10" dirty="0">
                <a:latin typeface="Trebuchet MS"/>
                <a:cs typeface="Trebuchet MS"/>
              </a:rPr>
              <a:t> </a:t>
            </a:r>
            <a:r>
              <a:rPr sz="2800" spc="-95" dirty="0">
                <a:latin typeface="Trebuchet MS"/>
                <a:cs typeface="Trebuchet MS"/>
              </a:rPr>
              <a:t>purpose?</a:t>
            </a:r>
            <a:endParaRPr sz="2800">
              <a:latin typeface="Trebuchet MS"/>
              <a:cs typeface="Trebuchet MS"/>
            </a:endParaRPr>
          </a:p>
          <a:p>
            <a:pPr marL="756285" lvl="1" indent="-286385">
              <a:lnSpc>
                <a:spcPct val="100000"/>
              </a:lnSpc>
              <a:spcBef>
                <a:spcPts val="675"/>
              </a:spcBef>
              <a:buFont typeface="Arial"/>
              <a:buChar char="–"/>
              <a:tabLst>
                <a:tab pos="756920" algn="l"/>
              </a:tabLst>
            </a:pPr>
            <a:r>
              <a:rPr sz="2800" spc="-10" dirty="0">
                <a:latin typeface="Trebuchet MS"/>
                <a:cs typeface="Trebuchet MS"/>
              </a:rPr>
              <a:t>Are </a:t>
            </a:r>
            <a:r>
              <a:rPr sz="2800" spc="-175" dirty="0">
                <a:latin typeface="Trebuchet MS"/>
                <a:cs typeface="Trebuchet MS"/>
              </a:rPr>
              <a:t>they</a:t>
            </a:r>
            <a:r>
              <a:rPr sz="2800" spc="-135" dirty="0">
                <a:latin typeface="Trebuchet MS"/>
                <a:cs typeface="Trebuchet MS"/>
              </a:rPr>
              <a:t> </a:t>
            </a:r>
            <a:r>
              <a:rPr sz="2800" spc="-180" dirty="0">
                <a:latin typeface="Trebuchet MS"/>
                <a:cs typeface="Trebuchet MS"/>
              </a:rPr>
              <a:t>readable?</a:t>
            </a:r>
            <a:endParaRPr sz="28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75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35" dirty="0">
                <a:latin typeface="Trebuchet MS"/>
                <a:cs typeface="Trebuchet MS"/>
              </a:rPr>
              <a:t>Font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307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204" dirty="0">
                <a:latin typeface="Trebuchet MS"/>
                <a:cs typeface="Trebuchet MS"/>
              </a:rPr>
              <a:t>Special</a:t>
            </a:r>
            <a:r>
              <a:rPr sz="3200" spc="-110" dirty="0">
                <a:latin typeface="Trebuchet MS"/>
                <a:cs typeface="Trebuchet MS"/>
              </a:rPr>
              <a:t> </a:t>
            </a:r>
            <a:r>
              <a:rPr sz="3200" spc="-240" dirty="0">
                <a:latin typeface="Trebuchet MS"/>
                <a:cs typeface="Trebuchet MS"/>
              </a:rPr>
              <a:t>effects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30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65" dirty="0">
                <a:latin typeface="Trebuchet MS"/>
                <a:cs typeface="Trebuchet MS"/>
              </a:rPr>
              <a:t>Practise </a:t>
            </a:r>
            <a:r>
              <a:rPr sz="3200" spc="-180" dirty="0">
                <a:latin typeface="Trebuchet MS"/>
                <a:cs typeface="Trebuchet MS"/>
              </a:rPr>
              <a:t>speaking </a:t>
            </a:r>
            <a:r>
              <a:rPr sz="3200" spc="-165" dirty="0">
                <a:latin typeface="Trebuchet MS"/>
                <a:cs typeface="Trebuchet MS"/>
              </a:rPr>
              <a:t>aloud with </a:t>
            </a:r>
            <a:r>
              <a:rPr sz="3200" spc="-80" dirty="0">
                <a:latin typeface="Trebuchet MS"/>
                <a:cs typeface="Trebuchet MS"/>
              </a:rPr>
              <a:t>your</a:t>
            </a:r>
            <a:r>
              <a:rPr sz="3200" spc="155" dirty="0">
                <a:latin typeface="Trebuchet MS"/>
                <a:cs typeface="Trebuchet MS"/>
              </a:rPr>
              <a:t> </a:t>
            </a:r>
            <a:r>
              <a:rPr sz="3200" spc="-155" dirty="0">
                <a:latin typeface="Trebuchet MS"/>
                <a:cs typeface="Trebuchet MS"/>
              </a:rPr>
              <a:t>slides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49446" y="510362"/>
            <a:ext cx="124714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475" dirty="0"/>
              <a:t>Q&amp;A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616709"/>
            <a:ext cx="3081655" cy="40265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10" dirty="0">
                <a:latin typeface="Trebuchet MS"/>
                <a:cs typeface="Trebuchet MS"/>
              </a:rPr>
              <a:t>Be</a:t>
            </a:r>
            <a:r>
              <a:rPr sz="3200" spc="-85" dirty="0">
                <a:latin typeface="Trebuchet MS"/>
                <a:cs typeface="Trebuchet MS"/>
              </a:rPr>
              <a:t> </a:t>
            </a:r>
            <a:r>
              <a:rPr sz="3200" spc="-235" dirty="0">
                <a:latin typeface="Trebuchet MS"/>
                <a:cs typeface="Trebuchet MS"/>
              </a:rPr>
              <a:t>calm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10" dirty="0">
                <a:latin typeface="Trebuchet MS"/>
                <a:cs typeface="Trebuchet MS"/>
              </a:rPr>
              <a:t>Be</a:t>
            </a:r>
            <a:r>
              <a:rPr sz="3200" spc="-85" dirty="0">
                <a:latin typeface="Trebuchet MS"/>
                <a:cs typeface="Trebuchet MS"/>
              </a:rPr>
              <a:t> </a:t>
            </a:r>
            <a:r>
              <a:rPr sz="3200" spc="-120" dirty="0">
                <a:latin typeface="Trebuchet MS"/>
                <a:cs typeface="Trebuchet MS"/>
              </a:rPr>
              <a:t>honest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10" dirty="0">
                <a:latin typeface="Trebuchet MS"/>
                <a:cs typeface="Trebuchet MS"/>
              </a:rPr>
              <a:t>Be</a:t>
            </a:r>
            <a:r>
              <a:rPr sz="3200" spc="-140" dirty="0">
                <a:latin typeface="Trebuchet MS"/>
                <a:cs typeface="Trebuchet MS"/>
              </a:rPr>
              <a:t> </a:t>
            </a:r>
            <a:r>
              <a:rPr sz="3200" spc="-155" dirty="0">
                <a:latin typeface="Trebuchet MS"/>
                <a:cs typeface="Trebuchet MS"/>
              </a:rPr>
              <a:t>open-minded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10" dirty="0">
                <a:latin typeface="Trebuchet MS"/>
                <a:cs typeface="Trebuchet MS"/>
              </a:rPr>
              <a:t>Be</a:t>
            </a:r>
            <a:r>
              <a:rPr sz="3200" spc="-85" dirty="0">
                <a:latin typeface="Trebuchet MS"/>
                <a:cs typeface="Trebuchet MS"/>
              </a:rPr>
              <a:t> </a:t>
            </a:r>
            <a:r>
              <a:rPr sz="3200" spc="-170" dirty="0">
                <a:latin typeface="Trebuchet MS"/>
                <a:cs typeface="Trebuchet MS"/>
              </a:rPr>
              <a:t>prepared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95801" y="2152650"/>
            <a:ext cx="4267200" cy="2047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87090" y="510362"/>
            <a:ext cx="237236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10" dirty="0"/>
              <a:t>Summa</a:t>
            </a:r>
            <a:r>
              <a:rPr spc="250" dirty="0"/>
              <a:t>r</a:t>
            </a:r>
            <a:r>
              <a:rPr spc="-100" dirty="0"/>
              <a:t>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526791"/>
            <a:ext cx="3738245" cy="4415790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527685" indent="-514984">
              <a:lnSpc>
                <a:spcPct val="100000"/>
              </a:lnSpc>
              <a:spcBef>
                <a:spcPts val="819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05" dirty="0">
                <a:latin typeface="Trebuchet MS"/>
                <a:cs typeface="Trebuchet MS"/>
              </a:rPr>
              <a:t>Be</a:t>
            </a:r>
            <a:r>
              <a:rPr sz="3000" spc="-80" dirty="0">
                <a:latin typeface="Trebuchet MS"/>
                <a:cs typeface="Trebuchet MS"/>
              </a:rPr>
              <a:t> </a:t>
            </a:r>
            <a:r>
              <a:rPr sz="3000" spc="-145" dirty="0">
                <a:latin typeface="Trebuchet MS"/>
                <a:cs typeface="Trebuchet MS"/>
              </a:rPr>
              <a:t>sincere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10" dirty="0">
                <a:latin typeface="Trebuchet MS"/>
                <a:cs typeface="Trebuchet MS"/>
              </a:rPr>
              <a:t>Know </a:t>
            </a:r>
            <a:r>
              <a:rPr sz="3000" spc="-80" dirty="0">
                <a:latin typeface="Trebuchet MS"/>
                <a:cs typeface="Trebuchet MS"/>
              </a:rPr>
              <a:t>your</a:t>
            </a:r>
            <a:r>
              <a:rPr sz="3000" spc="-210" dirty="0">
                <a:latin typeface="Trebuchet MS"/>
                <a:cs typeface="Trebuchet MS"/>
              </a:rPr>
              <a:t> </a:t>
            </a:r>
            <a:r>
              <a:rPr sz="3000" spc="-190" dirty="0">
                <a:latin typeface="Trebuchet MS"/>
                <a:cs typeface="Trebuchet MS"/>
              </a:rPr>
              <a:t>audience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260" dirty="0">
                <a:latin typeface="Trebuchet MS"/>
                <a:cs typeface="Trebuchet MS"/>
              </a:rPr>
              <a:t>Tell</a:t>
            </a:r>
            <a:r>
              <a:rPr sz="3000" spc="-65" dirty="0">
                <a:latin typeface="Trebuchet MS"/>
                <a:cs typeface="Trebuchet MS"/>
              </a:rPr>
              <a:t> </a:t>
            </a:r>
            <a:r>
              <a:rPr sz="3000" spc="-95" dirty="0">
                <a:latin typeface="Trebuchet MS"/>
                <a:cs typeface="Trebuchet MS"/>
              </a:rPr>
              <a:t>stories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45" dirty="0">
                <a:latin typeface="Trebuchet MS"/>
                <a:cs typeface="Trebuchet MS"/>
              </a:rPr>
              <a:t>Build</a:t>
            </a:r>
            <a:r>
              <a:rPr sz="3000" spc="-75" dirty="0">
                <a:latin typeface="Trebuchet MS"/>
                <a:cs typeface="Trebuchet MS"/>
              </a:rPr>
              <a:t> </a:t>
            </a:r>
            <a:r>
              <a:rPr sz="3000" spc="-105" dirty="0">
                <a:latin typeface="Trebuchet MS"/>
                <a:cs typeface="Trebuchet MS"/>
              </a:rPr>
              <a:t>rapport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5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40" dirty="0">
                <a:latin typeface="Trebuchet MS"/>
                <a:cs typeface="Trebuchet MS"/>
              </a:rPr>
              <a:t>Listen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25" dirty="0">
                <a:latin typeface="Trebuchet MS"/>
                <a:cs typeface="Trebuchet MS"/>
              </a:rPr>
              <a:t>Vary </a:t>
            </a:r>
            <a:r>
              <a:rPr sz="3000" spc="-80" dirty="0">
                <a:latin typeface="Trebuchet MS"/>
                <a:cs typeface="Trebuchet MS"/>
              </a:rPr>
              <a:t>your</a:t>
            </a:r>
            <a:r>
              <a:rPr sz="3000" spc="-30" dirty="0">
                <a:latin typeface="Trebuchet MS"/>
                <a:cs typeface="Trebuchet MS"/>
              </a:rPr>
              <a:t> </a:t>
            </a:r>
            <a:r>
              <a:rPr sz="3000" spc="-160" dirty="0">
                <a:latin typeface="Trebuchet MS"/>
                <a:cs typeface="Trebuchet MS"/>
              </a:rPr>
              <a:t>delivery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30" dirty="0">
                <a:latin typeface="Trebuchet MS"/>
                <a:cs typeface="Trebuchet MS"/>
              </a:rPr>
              <a:t>Keep </a:t>
            </a:r>
            <a:r>
              <a:rPr sz="3000" spc="-200" dirty="0">
                <a:latin typeface="Trebuchet MS"/>
                <a:cs typeface="Trebuchet MS"/>
              </a:rPr>
              <a:t>it</a:t>
            </a:r>
            <a:r>
              <a:rPr sz="3000" spc="-25" dirty="0">
                <a:latin typeface="Trebuchet MS"/>
                <a:cs typeface="Trebuchet MS"/>
              </a:rPr>
              <a:t> </a:t>
            </a:r>
            <a:r>
              <a:rPr sz="3000" spc="-175" dirty="0">
                <a:latin typeface="Trebuchet MS"/>
                <a:cs typeface="Trebuchet MS"/>
              </a:rPr>
              <a:t>simple</a:t>
            </a:r>
            <a:endParaRPr sz="3000">
              <a:latin typeface="Trebuchet MS"/>
              <a:cs typeface="Trebuchet MS"/>
            </a:endParaRPr>
          </a:p>
          <a:p>
            <a:pPr marL="527685" indent="-514984">
              <a:lnSpc>
                <a:spcPct val="100000"/>
              </a:lnSpc>
              <a:spcBef>
                <a:spcPts val="72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3000" spc="-105" dirty="0">
                <a:latin typeface="Trebuchet MS"/>
                <a:cs typeface="Trebuchet MS"/>
              </a:rPr>
              <a:t>Be</a:t>
            </a:r>
            <a:r>
              <a:rPr sz="3000" spc="-80" dirty="0">
                <a:latin typeface="Trebuchet MS"/>
                <a:cs typeface="Trebuchet MS"/>
              </a:rPr>
              <a:t> </a:t>
            </a:r>
            <a:r>
              <a:rPr sz="3000" spc="-160" dirty="0">
                <a:latin typeface="Trebuchet MS"/>
                <a:cs typeface="Trebuchet MS"/>
              </a:rPr>
              <a:t>prepared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43048" y="462788"/>
            <a:ext cx="393382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35" dirty="0"/>
              <a:t>Session</a:t>
            </a:r>
            <a:r>
              <a:rPr sz="4400" spc="-185" dirty="0"/>
              <a:t> </a:t>
            </a:r>
            <a:r>
              <a:rPr sz="4400" spc="-40" dirty="0"/>
              <a:t>outline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47217" y="1679575"/>
            <a:ext cx="7586345" cy="43916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55" dirty="0">
                <a:latin typeface="Trebuchet MS"/>
                <a:cs typeface="Trebuchet MS"/>
              </a:rPr>
              <a:t>How </a:t>
            </a:r>
            <a:r>
              <a:rPr sz="3200" spc="-180" dirty="0">
                <a:latin typeface="Trebuchet MS"/>
                <a:cs typeface="Trebuchet MS"/>
              </a:rPr>
              <a:t>we</a:t>
            </a:r>
            <a:r>
              <a:rPr sz="3200" spc="-250" dirty="0">
                <a:latin typeface="Trebuchet MS"/>
                <a:cs typeface="Trebuchet MS"/>
              </a:rPr>
              <a:t> </a:t>
            </a:r>
            <a:r>
              <a:rPr sz="3200" spc="-185" dirty="0">
                <a:latin typeface="Trebuchet MS"/>
                <a:cs typeface="Trebuchet MS"/>
              </a:rPr>
              <a:t>communicate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78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80" dirty="0">
                <a:latin typeface="Trebuchet MS"/>
                <a:cs typeface="Trebuchet MS"/>
              </a:rPr>
              <a:t>3 </a:t>
            </a:r>
            <a:r>
              <a:rPr sz="3200" spc="-5" dirty="0">
                <a:latin typeface="Trebuchet MS"/>
                <a:cs typeface="Trebuchet MS"/>
              </a:rPr>
              <a:t>Vs </a:t>
            </a:r>
            <a:r>
              <a:rPr sz="3200" spc="-170" dirty="0">
                <a:latin typeface="Trebuchet MS"/>
                <a:cs typeface="Trebuchet MS"/>
              </a:rPr>
              <a:t>of</a:t>
            </a:r>
            <a:r>
              <a:rPr sz="3200" spc="-675" dirty="0">
                <a:latin typeface="Trebuchet MS"/>
                <a:cs typeface="Trebuchet MS"/>
              </a:rPr>
              <a:t> </a:t>
            </a:r>
            <a:r>
              <a:rPr sz="3200" spc="-165" dirty="0">
                <a:latin typeface="Trebuchet MS"/>
                <a:cs typeface="Trebuchet MS"/>
              </a:rPr>
              <a:t>communication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785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80" dirty="0">
                <a:latin typeface="Trebuchet MS"/>
                <a:cs typeface="Trebuchet MS"/>
              </a:rPr>
              <a:t>10 </a:t>
            </a:r>
            <a:r>
              <a:rPr sz="3200" spc="-185" dirty="0">
                <a:latin typeface="Trebuchet MS"/>
                <a:cs typeface="Trebuchet MS"/>
              </a:rPr>
              <a:t>simple </a:t>
            </a:r>
            <a:r>
              <a:rPr sz="3200" spc="-130" dirty="0">
                <a:latin typeface="Trebuchet MS"/>
                <a:cs typeface="Trebuchet MS"/>
              </a:rPr>
              <a:t>rules </a:t>
            </a:r>
            <a:r>
              <a:rPr sz="3200" spc="-114" dirty="0">
                <a:latin typeface="Trebuchet MS"/>
                <a:cs typeface="Trebuchet MS"/>
              </a:rPr>
              <a:t>for </a:t>
            </a:r>
            <a:r>
              <a:rPr sz="3200" spc="-235" dirty="0">
                <a:latin typeface="Trebuchet MS"/>
                <a:cs typeface="Trebuchet MS"/>
              </a:rPr>
              <a:t>an </a:t>
            </a:r>
            <a:r>
              <a:rPr sz="3200" spc="-250" dirty="0">
                <a:latin typeface="Trebuchet MS"/>
                <a:cs typeface="Trebuchet MS"/>
              </a:rPr>
              <a:t>effective</a:t>
            </a:r>
            <a:r>
              <a:rPr sz="3200" spc="160" dirty="0">
                <a:latin typeface="Trebuchet MS"/>
                <a:cs typeface="Trebuchet MS"/>
              </a:rPr>
              <a:t> </a:t>
            </a:r>
            <a:r>
              <a:rPr sz="3200" spc="-155" dirty="0">
                <a:latin typeface="Trebuchet MS"/>
                <a:cs typeface="Trebuchet MS"/>
              </a:rPr>
              <a:t>presentation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7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-145" dirty="0">
                <a:latin typeface="Trebuchet MS"/>
                <a:cs typeface="Trebuchet MS"/>
              </a:rPr>
              <a:t>Structuring </a:t>
            </a:r>
            <a:r>
              <a:rPr sz="3200" spc="-80" dirty="0">
                <a:latin typeface="Trebuchet MS"/>
                <a:cs typeface="Trebuchet MS"/>
              </a:rPr>
              <a:t>your</a:t>
            </a:r>
            <a:r>
              <a:rPr sz="3200" spc="-75" dirty="0">
                <a:latin typeface="Trebuchet MS"/>
                <a:cs typeface="Trebuchet MS"/>
              </a:rPr>
              <a:t> </a:t>
            </a:r>
            <a:r>
              <a:rPr sz="3200" spc="-160" dirty="0">
                <a:latin typeface="Trebuchet MS"/>
                <a:cs typeface="Trebuchet MS"/>
              </a:rPr>
              <a:t>presentation</a:t>
            </a:r>
            <a:endParaRPr sz="3200">
              <a:latin typeface="Trebuchet MS"/>
              <a:cs typeface="Trebuchet MS"/>
            </a:endParaRPr>
          </a:p>
          <a:p>
            <a:pPr marL="469265">
              <a:lnSpc>
                <a:spcPct val="100000"/>
              </a:lnSpc>
              <a:spcBef>
                <a:spcPts val="685"/>
              </a:spcBef>
            </a:pPr>
            <a:r>
              <a:rPr sz="2800" spc="-5" dirty="0">
                <a:latin typeface="Arial"/>
                <a:cs typeface="Arial"/>
              </a:rPr>
              <a:t>– </a:t>
            </a:r>
            <a:r>
              <a:rPr sz="2800" spc="-30" dirty="0">
                <a:latin typeface="Trebuchet MS"/>
                <a:cs typeface="Trebuchet MS"/>
              </a:rPr>
              <a:t>Use </a:t>
            </a:r>
            <a:r>
              <a:rPr sz="2800" spc="-150" dirty="0">
                <a:latin typeface="Trebuchet MS"/>
                <a:cs typeface="Trebuchet MS"/>
              </a:rPr>
              <a:t>of</a:t>
            </a:r>
            <a:r>
              <a:rPr sz="2800" spc="-185" dirty="0">
                <a:latin typeface="Trebuchet MS"/>
                <a:cs typeface="Trebuchet MS"/>
              </a:rPr>
              <a:t> </a:t>
            </a:r>
            <a:r>
              <a:rPr sz="2800" spc="-114" dirty="0">
                <a:latin typeface="Trebuchet MS"/>
                <a:cs typeface="Trebuchet MS"/>
              </a:rPr>
              <a:t>PowerPoint</a:t>
            </a:r>
            <a:endParaRPr sz="28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277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3200" spc="150" dirty="0">
                <a:latin typeface="Trebuchet MS"/>
                <a:cs typeface="Trebuchet MS"/>
              </a:rPr>
              <a:t>Q&amp;A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6994" y="767537"/>
            <a:ext cx="5595620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9165" marR="5080" indent="-9271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Traditional </a:t>
            </a:r>
            <a:r>
              <a:rPr spc="-65" dirty="0"/>
              <a:t>definition </a:t>
            </a:r>
            <a:r>
              <a:rPr spc="-85" dirty="0"/>
              <a:t>of  </a:t>
            </a:r>
            <a:r>
              <a:rPr spc="40" dirty="0"/>
              <a:t>communication</a:t>
            </a:r>
          </a:p>
        </p:txBody>
      </p:sp>
      <p:sp>
        <p:nvSpPr>
          <p:cNvPr id="3" name="object 3"/>
          <p:cNvSpPr/>
          <p:nvPr/>
        </p:nvSpPr>
        <p:spPr>
          <a:xfrm>
            <a:off x="1890776" y="2316226"/>
            <a:ext cx="1081405" cy="360680"/>
          </a:xfrm>
          <a:custGeom>
            <a:avLst/>
            <a:gdLst/>
            <a:ahLst/>
            <a:cxnLst/>
            <a:rect l="l" t="t" r="r" b="b"/>
            <a:pathLst>
              <a:path w="1081405" h="360680">
                <a:moveTo>
                  <a:pt x="900811" y="0"/>
                </a:moveTo>
                <a:lnTo>
                  <a:pt x="900811" y="90043"/>
                </a:lnTo>
                <a:lnTo>
                  <a:pt x="0" y="90043"/>
                </a:lnTo>
                <a:lnTo>
                  <a:pt x="0" y="270256"/>
                </a:lnTo>
                <a:lnTo>
                  <a:pt x="900811" y="270256"/>
                </a:lnTo>
                <a:lnTo>
                  <a:pt x="900811" y="360299"/>
                </a:lnTo>
                <a:lnTo>
                  <a:pt x="1081024" y="180086"/>
                </a:lnTo>
                <a:lnTo>
                  <a:pt x="900811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90776" y="2316226"/>
            <a:ext cx="1081405" cy="360680"/>
          </a:xfrm>
          <a:custGeom>
            <a:avLst/>
            <a:gdLst/>
            <a:ahLst/>
            <a:cxnLst/>
            <a:rect l="l" t="t" r="r" b="b"/>
            <a:pathLst>
              <a:path w="1081405" h="360680">
                <a:moveTo>
                  <a:pt x="0" y="90043"/>
                </a:moveTo>
                <a:lnTo>
                  <a:pt x="900811" y="90043"/>
                </a:lnTo>
                <a:lnTo>
                  <a:pt x="900811" y="0"/>
                </a:lnTo>
                <a:lnTo>
                  <a:pt x="1081024" y="180086"/>
                </a:lnTo>
                <a:lnTo>
                  <a:pt x="900811" y="360299"/>
                </a:lnTo>
                <a:lnTo>
                  <a:pt x="900811" y="270256"/>
                </a:lnTo>
                <a:lnTo>
                  <a:pt x="0" y="270256"/>
                </a:lnTo>
                <a:lnTo>
                  <a:pt x="0" y="90043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25851" y="2236723"/>
            <a:ext cx="1943100" cy="649605"/>
          </a:xfrm>
          <a:custGeom>
            <a:avLst/>
            <a:gdLst/>
            <a:ahLst/>
            <a:cxnLst/>
            <a:rect l="l" t="t" r="r" b="b"/>
            <a:pathLst>
              <a:path w="1943100" h="649605">
                <a:moveTo>
                  <a:pt x="971550" y="0"/>
                </a:moveTo>
                <a:lnTo>
                  <a:pt x="902165" y="815"/>
                </a:lnTo>
                <a:lnTo>
                  <a:pt x="834097" y="3225"/>
                </a:lnTo>
                <a:lnTo>
                  <a:pt x="767511" y="7174"/>
                </a:lnTo>
                <a:lnTo>
                  <a:pt x="702570" y="12608"/>
                </a:lnTo>
                <a:lnTo>
                  <a:pt x="639439" y="19470"/>
                </a:lnTo>
                <a:lnTo>
                  <a:pt x="578282" y="27708"/>
                </a:lnTo>
                <a:lnTo>
                  <a:pt x="519264" y="37264"/>
                </a:lnTo>
                <a:lnTo>
                  <a:pt x="462550" y="48085"/>
                </a:lnTo>
                <a:lnTo>
                  <a:pt x="408302" y="60116"/>
                </a:lnTo>
                <a:lnTo>
                  <a:pt x="356687" y="73301"/>
                </a:lnTo>
                <a:lnTo>
                  <a:pt x="307868" y="87585"/>
                </a:lnTo>
                <a:lnTo>
                  <a:pt x="262010" y="102914"/>
                </a:lnTo>
                <a:lnTo>
                  <a:pt x="219277" y="119232"/>
                </a:lnTo>
                <a:lnTo>
                  <a:pt x="179834" y="136485"/>
                </a:lnTo>
                <a:lnTo>
                  <a:pt x="143844" y="154617"/>
                </a:lnTo>
                <a:lnTo>
                  <a:pt x="82885" y="193300"/>
                </a:lnTo>
                <a:lnTo>
                  <a:pt x="37714" y="234841"/>
                </a:lnTo>
                <a:lnTo>
                  <a:pt x="9647" y="278801"/>
                </a:lnTo>
                <a:lnTo>
                  <a:pt x="0" y="324738"/>
                </a:lnTo>
                <a:lnTo>
                  <a:pt x="2439" y="347926"/>
                </a:lnTo>
                <a:lnTo>
                  <a:pt x="21461" y="392925"/>
                </a:lnTo>
                <a:lnTo>
                  <a:pt x="58244" y="435720"/>
                </a:lnTo>
                <a:lnTo>
                  <a:pt x="111473" y="475875"/>
                </a:lnTo>
                <a:lnTo>
                  <a:pt x="179834" y="512949"/>
                </a:lnTo>
                <a:lnTo>
                  <a:pt x="219277" y="530194"/>
                </a:lnTo>
                <a:lnTo>
                  <a:pt x="262010" y="546504"/>
                </a:lnTo>
                <a:lnTo>
                  <a:pt x="307868" y="561824"/>
                </a:lnTo>
                <a:lnTo>
                  <a:pt x="356687" y="576100"/>
                </a:lnTo>
                <a:lnTo>
                  <a:pt x="408302" y="589277"/>
                </a:lnTo>
                <a:lnTo>
                  <a:pt x="462550" y="601300"/>
                </a:lnTo>
                <a:lnTo>
                  <a:pt x="519264" y="612114"/>
                </a:lnTo>
                <a:lnTo>
                  <a:pt x="578282" y="621664"/>
                </a:lnTo>
                <a:lnTo>
                  <a:pt x="639439" y="629895"/>
                </a:lnTo>
                <a:lnTo>
                  <a:pt x="702570" y="636753"/>
                </a:lnTo>
                <a:lnTo>
                  <a:pt x="767511" y="642182"/>
                </a:lnTo>
                <a:lnTo>
                  <a:pt x="834097" y="646128"/>
                </a:lnTo>
                <a:lnTo>
                  <a:pt x="902165" y="648536"/>
                </a:lnTo>
                <a:lnTo>
                  <a:pt x="971550" y="649351"/>
                </a:lnTo>
                <a:lnTo>
                  <a:pt x="1040919" y="648536"/>
                </a:lnTo>
                <a:lnTo>
                  <a:pt x="1108974" y="646128"/>
                </a:lnTo>
                <a:lnTo>
                  <a:pt x="1175551" y="642182"/>
                </a:lnTo>
                <a:lnTo>
                  <a:pt x="1240484" y="636753"/>
                </a:lnTo>
                <a:lnTo>
                  <a:pt x="1303609" y="629895"/>
                </a:lnTo>
                <a:lnTo>
                  <a:pt x="1364763" y="621664"/>
                </a:lnTo>
                <a:lnTo>
                  <a:pt x="1423779" y="612114"/>
                </a:lnTo>
                <a:lnTo>
                  <a:pt x="1480493" y="601300"/>
                </a:lnTo>
                <a:lnTo>
                  <a:pt x="1534741" y="589277"/>
                </a:lnTo>
                <a:lnTo>
                  <a:pt x="1586359" y="576100"/>
                </a:lnTo>
                <a:lnTo>
                  <a:pt x="1635181" y="561824"/>
                </a:lnTo>
                <a:lnTo>
                  <a:pt x="1681043" y="546504"/>
                </a:lnTo>
                <a:lnTo>
                  <a:pt x="1723781" y="530194"/>
                </a:lnTo>
                <a:lnTo>
                  <a:pt x="1763230" y="512949"/>
                </a:lnTo>
                <a:lnTo>
                  <a:pt x="1799224" y="494824"/>
                </a:lnTo>
                <a:lnTo>
                  <a:pt x="1860195" y="456155"/>
                </a:lnTo>
                <a:lnTo>
                  <a:pt x="1905375" y="414625"/>
                </a:lnTo>
                <a:lnTo>
                  <a:pt x="1933449" y="370673"/>
                </a:lnTo>
                <a:lnTo>
                  <a:pt x="1943100" y="324738"/>
                </a:lnTo>
                <a:lnTo>
                  <a:pt x="1940659" y="301550"/>
                </a:lnTo>
                <a:lnTo>
                  <a:pt x="1921633" y="256546"/>
                </a:lnTo>
                <a:lnTo>
                  <a:pt x="1884841" y="213741"/>
                </a:lnTo>
                <a:lnTo>
                  <a:pt x="1831601" y="173574"/>
                </a:lnTo>
                <a:lnTo>
                  <a:pt x="1763230" y="136485"/>
                </a:lnTo>
                <a:lnTo>
                  <a:pt x="1723781" y="119232"/>
                </a:lnTo>
                <a:lnTo>
                  <a:pt x="1681043" y="102914"/>
                </a:lnTo>
                <a:lnTo>
                  <a:pt x="1635181" y="87585"/>
                </a:lnTo>
                <a:lnTo>
                  <a:pt x="1586359" y="73301"/>
                </a:lnTo>
                <a:lnTo>
                  <a:pt x="1534741" y="60116"/>
                </a:lnTo>
                <a:lnTo>
                  <a:pt x="1480493" y="48085"/>
                </a:lnTo>
                <a:lnTo>
                  <a:pt x="1423779" y="37264"/>
                </a:lnTo>
                <a:lnTo>
                  <a:pt x="1364763" y="27708"/>
                </a:lnTo>
                <a:lnTo>
                  <a:pt x="1303609" y="19470"/>
                </a:lnTo>
                <a:lnTo>
                  <a:pt x="1240484" y="12608"/>
                </a:lnTo>
                <a:lnTo>
                  <a:pt x="1175551" y="7174"/>
                </a:lnTo>
                <a:lnTo>
                  <a:pt x="1108974" y="3225"/>
                </a:lnTo>
                <a:lnTo>
                  <a:pt x="1040919" y="815"/>
                </a:lnTo>
                <a:lnTo>
                  <a:pt x="971550" y="0"/>
                </a:lnTo>
                <a:close/>
              </a:path>
            </a:pathLst>
          </a:custGeom>
          <a:solidFill>
            <a:srgbClr val="C4BC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25851" y="2236723"/>
            <a:ext cx="1943100" cy="649605"/>
          </a:xfrm>
          <a:custGeom>
            <a:avLst/>
            <a:gdLst/>
            <a:ahLst/>
            <a:cxnLst/>
            <a:rect l="l" t="t" r="r" b="b"/>
            <a:pathLst>
              <a:path w="1943100" h="649605">
                <a:moveTo>
                  <a:pt x="0" y="324738"/>
                </a:moveTo>
                <a:lnTo>
                  <a:pt x="9647" y="278801"/>
                </a:lnTo>
                <a:lnTo>
                  <a:pt x="37714" y="234841"/>
                </a:lnTo>
                <a:lnTo>
                  <a:pt x="82885" y="193300"/>
                </a:lnTo>
                <a:lnTo>
                  <a:pt x="143844" y="154617"/>
                </a:lnTo>
                <a:lnTo>
                  <a:pt x="179834" y="136485"/>
                </a:lnTo>
                <a:lnTo>
                  <a:pt x="219277" y="119232"/>
                </a:lnTo>
                <a:lnTo>
                  <a:pt x="262010" y="102914"/>
                </a:lnTo>
                <a:lnTo>
                  <a:pt x="307868" y="87585"/>
                </a:lnTo>
                <a:lnTo>
                  <a:pt x="356687" y="73301"/>
                </a:lnTo>
                <a:lnTo>
                  <a:pt x="408302" y="60116"/>
                </a:lnTo>
                <a:lnTo>
                  <a:pt x="462550" y="48085"/>
                </a:lnTo>
                <a:lnTo>
                  <a:pt x="519264" y="37264"/>
                </a:lnTo>
                <a:lnTo>
                  <a:pt x="578282" y="27708"/>
                </a:lnTo>
                <a:lnTo>
                  <a:pt x="639439" y="19470"/>
                </a:lnTo>
                <a:lnTo>
                  <a:pt x="702570" y="12608"/>
                </a:lnTo>
                <a:lnTo>
                  <a:pt x="767511" y="7174"/>
                </a:lnTo>
                <a:lnTo>
                  <a:pt x="834097" y="3225"/>
                </a:lnTo>
                <a:lnTo>
                  <a:pt x="902165" y="815"/>
                </a:lnTo>
                <a:lnTo>
                  <a:pt x="971550" y="0"/>
                </a:lnTo>
                <a:lnTo>
                  <a:pt x="1040919" y="815"/>
                </a:lnTo>
                <a:lnTo>
                  <a:pt x="1108974" y="3225"/>
                </a:lnTo>
                <a:lnTo>
                  <a:pt x="1175551" y="7174"/>
                </a:lnTo>
                <a:lnTo>
                  <a:pt x="1240484" y="12608"/>
                </a:lnTo>
                <a:lnTo>
                  <a:pt x="1303609" y="19470"/>
                </a:lnTo>
                <a:lnTo>
                  <a:pt x="1364763" y="27708"/>
                </a:lnTo>
                <a:lnTo>
                  <a:pt x="1423779" y="37264"/>
                </a:lnTo>
                <a:lnTo>
                  <a:pt x="1480493" y="48085"/>
                </a:lnTo>
                <a:lnTo>
                  <a:pt x="1534741" y="60116"/>
                </a:lnTo>
                <a:lnTo>
                  <a:pt x="1586359" y="73301"/>
                </a:lnTo>
                <a:lnTo>
                  <a:pt x="1635181" y="87585"/>
                </a:lnTo>
                <a:lnTo>
                  <a:pt x="1681043" y="102914"/>
                </a:lnTo>
                <a:lnTo>
                  <a:pt x="1723781" y="119232"/>
                </a:lnTo>
                <a:lnTo>
                  <a:pt x="1763230" y="136485"/>
                </a:lnTo>
                <a:lnTo>
                  <a:pt x="1799224" y="154617"/>
                </a:lnTo>
                <a:lnTo>
                  <a:pt x="1860195" y="193300"/>
                </a:lnTo>
                <a:lnTo>
                  <a:pt x="1905375" y="234841"/>
                </a:lnTo>
                <a:lnTo>
                  <a:pt x="1933449" y="278801"/>
                </a:lnTo>
                <a:lnTo>
                  <a:pt x="1943100" y="324738"/>
                </a:lnTo>
                <a:lnTo>
                  <a:pt x="1940659" y="347926"/>
                </a:lnTo>
                <a:lnTo>
                  <a:pt x="1921633" y="392925"/>
                </a:lnTo>
                <a:lnTo>
                  <a:pt x="1884841" y="435720"/>
                </a:lnTo>
                <a:lnTo>
                  <a:pt x="1831601" y="475875"/>
                </a:lnTo>
                <a:lnTo>
                  <a:pt x="1763230" y="512949"/>
                </a:lnTo>
                <a:lnTo>
                  <a:pt x="1723781" y="530194"/>
                </a:lnTo>
                <a:lnTo>
                  <a:pt x="1681043" y="546504"/>
                </a:lnTo>
                <a:lnTo>
                  <a:pt x="1635181" y="561824"/>
                </a:lnTo>
                <a:lnTo>
                  <a:pt x="1586359" y="576100"/>
                </a:lnTo>
                <a:lnTo>
                  <a:pt x="1534741" y="589277"/>
                </a:lnTo>
                <a:lnTo>
                  <a:pt x="1480493" y="601300"/>
                </a:lnTo>
                <a:lnTo>
                  <a:pt x="1423779" y="612114"/>
                </a:lnTo>
                <a:lnTo>
                  <a:pt x="1364763" y="621664"/>
                </a:lnTo>
                <a:lnTo>
                  <a:pt x="1303609" y="629895"/>
                </a:lnTo>
                <a:lnTo>
                  <a:pt x="1240484" y="636753"/>
                </a:lnTo>
                <a:lnTo>
                  <a:pt x="1175551" y="642182"/>
                </a:lnTo>
                <a:lnTo>
                  <a:pt x="1108974" y="646128"/>
                </a:lnTo>
                <a:lnTo>
                  <a:pt x="1040919" y="648536"/>
                </a:lnTo>
                <a:lnTo>
                  <a:pt x="971550" y="649351"/>
                </a:lnTo>
                <a:lnTo>
                  <a:pt x="902165" y="648536"/>
                </a:lnTo>
                <a:lnTo>
                  <a:pt x="834097" y="646128"/>
                </a:lnTo>
                <a:lnTo>
                  <a:pt x="767511" y="642182"/>
                </a:lnTo>
                <a:lnTo>
                  <a:pt x="702570" y="636753"/>
                </a:lnTo>
                <a:lnTo>
                  <a:pt x="639439" y="629895"/>
                </a:lnTo>
                <a:lnTo>
                  <a:pt x="578282" y="621664"/>
                </a:lnTo>
                <a:lnTo>
                  <a:pt x="519264" y="612114"/>
                </a:lnTo>
                <a:lnTo>
                  <a:pt x="462550" y="601300"/>
                </a:lnTo>
                <a:lnTo>
                  <a:pt x="408302" y="589277"/>
                </a:lnTo>
                <a:lnTo>
                  <a:pt x="356687" y="576100"/>
                </a:lnTo>
                <a:lnTo>
                  <a:pt x="307868" y="561824"/>
                </a:lnTo>
                <a:lnTo>
                  <a:pt x="262010" y="546504"/>
                </a:lnTo>
                <a:lnTo>
                  <a:pt x="219277" y="530194"/>
                </a:lnTo>
                <a:lnTo>
                  <a:pt x="179834" y="512949"/>
                </a:lnTo>
                <a:lnTo>
                  <a:pt x="143844" y="494824"/>
                </a:lnTo>
                <a:lnTo>
                  <a:pt x="82885" y="456155"/>
                </a:lnTo>
                <a:lnTo>
                  <a:pt x="37714" y="414625"/>
                </a:lnTo>
                <a:lnTo>
                  <a:pt x="9647" y="370673"/>
                </a:lnTo>
                <a:lnTo>
                  <a:pt x="0" y="324738"/>
                </a:lnTo>
                <a:close/>
              </a:path>
            </a:pathLst>
          </a:custGeom>
          <a:ln w="254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72383" y="2353183"/>
            <a:ext cx="10496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00" dirty="0">
                <a:latin typeface="Trebuchet MS"/>
                <a:cs typeface="Trebuchet MS"/>
              </a:rPr>
              <a:t>Message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292725" y="2316226"/>
            <a:ext cx="1079500" cy="360680"/>
          </a:xfrm>
          <a:custGeom>
            <a:avLst/>
            <a:gdLst/>
            <a:ahLst/>
            <a:cxnLst/>
            <a:rect l="l" t="t" r="r" b="b"/>
            <a:pathLst>
              <a:path w="1079500" h="360680">
                <a:moveTo>
                  <a:pt x="899287" y="0"/>
                </a:moveTo>
                <a:lnTo>
                  <a:pt x="899287" y="90043"/>
                </a:lnTo>
                <a:lnTo>
                  <a:pt x="0" y="90043"/>
                </a:lnTo>
                <a:lnTo>
                  <a:pt x="0" y="270256"/>
                </a:lnTo>
                <a:lnTo>
                  <a:pt x="899287" y="270256"/>
                </a:lnTo>
                <a:lnTo>
                  <a:pt x="899287" y="360299"/>
                </a:lnTo>
                <a:lnTo>
                  <a:pt x="1079500" y="180086"/>
                </a:lnTo>
                <a:lnTo>
                  <a:pt x="899287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92725" y="2316226"/>
            <a:ext cx="1079500" cy="360680"/>
          </a:xfrm>
          <a:custGeom>
            <a:avLst/>
            <a:gdLst/>
            <a:ahLst/>
            <a:cxnLst/>
            <a:rect l="l" t="t" r="r" b="b"/>
            <a:pathLst>
              <a:path w="1079500" h="360680">
                <a:moveTo>
                  <a:pt x="0" y="90043"/>
                </a:moveTo>
                <a:lnTo>
                  <a:pt x="899287" y="90043"/>
                </a:lnTo>
                <a:lnTo>
                  <a:pt x="899287" y="0"/>
                </a:lnTo>
                <a:lnTo>
                  <a:pt x="1079500" y="180086"/>
                </a:lnTo>
                <a:lnTo>
                  <a:pt x="899287" y="360299"/>
                </a:lnTo>
                <a:lnTo>
                  <a:pt x="899287" y="270256"/>
                </a:lnTo>
                <a:lnTo>
                  <a:pt x="0" y="270256"/>
                </a:lnTo>
                <a:lnTo>
                  <a:pt x="0" y="90043"/>
                </a:lnTo>
                <a:close/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523481" y="2188209"/>
            <a:ext cx="12319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100" dirty="0">
                <a:latin typeface="Trebuchet MS"/>
                <a:cs typeface="Trebuchet MS"/>
              </a:rPr>
              <a:t>Re</a:t>
            </a:r>
            <a:r>
              <a:rPr sz="2700" spc="-80" dirty="0">
                <a:latin typeface="Trebuchet MS"/>
                <a:cs typeface="Trebuchet MS"/>
              </a:rPr>
              <a:t>c</a:t>
            </a:r>
            <a:r>
              <a:rPr sz="2700" spc="-160" dirty="0">
                <a:latin typeface="Trebuchet MS"/>
                <a:cs typeface="Trebuchet MS"/>
              </a:rPr>
              <a:t>ei</a:t>
            </a:r>
            <a:r>
              <a:rPr sz="2700" spc="-229" dirty="0">
                <a:latin typeface="Trebuchet MS"/>
                <a:cs typeface="Trebuchet MS"/>
              </a:rPr>
              <a:t>v</a:t>
            </a:r>
            <a:r>
              <a:rPr sz="2700" spc="-80" dirty="0">
                <a:latin typeface="Trebuchet MS"/>
                <a:cs typeface="Trebuchet MS"/>
              </a:rPr>
              <a:t>er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53304" y="2867258"/>
            <a:ext cx="6979855" cy="25191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43853" y="2779382"/>
            <a:ext cx="79367" cy="2023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74065" y="2296109"/>
            <a:ext cx="994410" cy="437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110" dirty="0">
                <a:latin typeface="Trebuchet MS"/>
                <a:cs typeface="Trebuchet MS"/>
              </a:rPr>
              <a:t>Sender</a:t>
            </a:r>
            <a:endParaRPr sz="27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89203" y="823087"/>
            <a:ext cx="73907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204" dirty="0"/>
              <a:t>How </a:t>
            </a:r>
            <a:r>
              <a:rPr sz="4400" spc="-100" dirty="0"/>
              <a:t>we </a:t>
            </a:r>
            <a:r>
              <a:rPr sz="4400" i="1" spc="-275" dirty="0">
                <a:latin typeface="Trebuchet MS"/>
                <a:cs typeface="Trebuchet MS"/>
              </a:rPr>
              <a:t>really</a:t>
            </a:r>
            <a:r>
              <a:rPr sz="4400" i="1" spc="-484" dirty="0">
                <a:latin typeface="Trebuchet MS"/>
                <a:cs typeface="Trebuchet MS"/>
              </a:rPr>
              <a:t> </a:t>
            </a:r>
            <a:r>
              <a:rPr sz="4400" spc="55" dirty="0"/>
              <a:t>communicate</a:t>
            </a:r>
            <a:endParaRPr sz="44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217" y="2151633"/>
            <a:ext cx="116395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40" dirty="0">
                <a:latin typeface="Trebuchet MS"/>
                <a:cs typeface="Trebuchet MS"/>
              </a:rPr>
              <a:t>Sou</a:t>
            </a:r>
            <a:r>
              <a:rPr sz="3200" spc="-114" dirty="0">
                <a:latin typeface="Trebuchet MS"/>
                <a:cs typeface="Trebuchet MS"/>
              </a:rPr>
              <a:t>r</a:t>
            </a:r>
            <a:r>
              <a:rPr sz="3200" spc="-200" dirty="0">
                <a:latin typeface="Trebuchet MS"/>
                <a:cs typeface="Trebuchet MS"/>
              </a:rPr>
              <a:t>ce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219700" y="2284348"/>
            <a:ext cx="1081405" cy="360680"/>
          </a:xfrm>
          <a:custGeom>
            <a:avLst/>
            <a:gdLst/>
            <a:ahLst/>
            <a:cxnLst/>
            <a:rect l="l" t="t" r="r" b="b"/>
            <a:pathLst>
              <a:path w="1081404" h="360680">
                <a:moveTo>
                  <a:pt x="900938" y="0"/>
                </a:moveTo>
                <a:lnTo>
                  <a:pt x="900938" y="90170"/>
                </a:lnTo>
                <a:lnTo>
                  <a:pt x="0" y="90170"/>
                </a:lnTo>
                <a:lnTo>
                  <a:pt x="0" y="270383"/>
                </a:lnTo>
                <a:lnTo>
                  <a:pt x="900938" y="270383"/>
                </a:lnTo>
                <a:lnTo>
                  <a:pt x="900938" y="360425"/>
                </a:lnTo>
                <a:lnTo>
                  <a:pt x="1081151" y="180212"/>
                </a:lnTo>
                <a:lnTo>
                  <a:pt x="900938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219700" y="2284348"/>
            <a:ext cx="1081405" cy="360680"/>
          </a:xfrm>
          <a:custGeom>
            <a:avLst/>
            <a:gdLst/>
            <a:ahLst/>
            <a:cxnLst/>
            <a:rect l="l" t="t" r="r" b="b"/>
            <a:pathLst>
              <a:path w="1081404" h="360680">
                <a:moveTo>
                  <a:pt x="0" y="90170"/>
                </a:moveTo>
                <a:lnTo>
                  <a:pt x="900938" y="90170"/>
                </a:lnTo>
                <a:lnTo>
                  <a:pt x="900938" y="0"/>
                </a:lnTo>
                <a:lnTo>
                  <a:pt x="1081151" y="180212"/>
                </a:lnTo>
                <a:lnTo>
                  <a:pt x="900938" y="360425"/>
                </a:lnTo>
                <a:lnTo>
                  <a:pt x="900938" y="270383"/>
                </a:lnTo>
                <a:lnTo>
                  <a:pt x="0" y="270383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E36C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32201" y="2205101"/>
            <a:ext cx="1945005" cy="519430"/>
          </a:xfrm>
          <a:custGeom>
            <a:avLst/>
            <a:gdLst/>
            <a:ahLst/>
            <a:cxnLst/>
            <a:rect l="l" t="t" r="r" b="b"/>
            <a:pathLst>
              <a:path w="1945004" h="519430">
                <a:moveTo>
                  <a:pt x="972312" y="0"/>
                </a:moveTo>
                <a:lnTo>
                  <a:pt x="899736" y="711"/>
                </a:lnTo>
                <a:lnTo>
                  <a:pt x="828610" y="2814"/>
                </a:lnTo>
                <a:lnTo>
                  <a:pt x="759123" y="6256"/>
                </a:lnTo>
                <a:lnTo>
                  <a:pt x="691462" y="10988"/>
                </a:lnTo>
                <a:lnTo>
                  <a:pt x="625815" y="16960"/>
                </a:lnTo>
                <a:lnTo>
                  <a:pt x="562370" y="24121"/>
                </a:lnTo>
                <a:lnTo>
                  <a:pt x="501315" y="32421"/>
                </a:lnTo>
                <a:lnTo>
                  <a:pt x="442838" y="41810"/>
                </a:lnTo>
                <a:lnTo>
                  <a:pt x="387126" y="52238"/>
                </a:lnTo>
                <a:lnTo>
                  <a:pt x="334367" y="63655"/>
                </a:lnTo>
                <a:lnTo>
                  <a:pt x="284749" y="76009"/>
                </a:lnTo>
                <a:lnTo>
                  <a:pt x="238461" y="89251"/>
                </a:lnTo>
                <a:lnTo>
                  <a:pt x="195689" y="103332"/>
                </a:lnTo>
                <a:lnTo>
                  <a:pt x="156622" y="118199"/>
                </a:lnTo>
                <a:lnTo>
                  <a:pt x="121448" y="133804"/>
                </a:lnTo>
                <a:lnTo>
                  <a:pt x="63528" y="167024"/>
                </a:lnTo>
                <a:lnTo>
                  <a:pt x="23433" y="202591"/>
                </a:lnTo>
                <a:lnTo>
                  <a:pt x="2666" y="240102"/>
                </a:lnTo>
                <a:lnTo>
                  <a:pt x="0" y="259461"/>
                </a:lnTo>
                <a:lnTo>
                  <a:pt x="2666" y="278836"/>
                </a:lnTo>
                <a:lnTo>
                  <a:pt x="23433" y="316375"/>
                </a:lnTo>
                <a:lnTo>
                  <a:pt x="63528" y="351965"/>
                </a:lnTo>
                <a:lnTo>
                  <a:pt x="121448" y="385204"/>
                </a:lnTo>
                <a:lnTo>
                  <a:pt x="156622" y="400816"/>
                </a:lnTo>
                <a:lnTo>
                  <a:pt x="195689" y="415690"/>
                </a:lnTo>
                <a:lnTo>
                  <a:pt x="238461" y="429776"/>
                </a:lnTo>
                <a:lnTo>
                  <a:pt x="284749" y="443023"/>
                </a:lnTo>
                <a:lnTo>
                  <a:pt x="334367" y="455382"/>
                </a:lnTo>
                <a:lnTo>
                  <a:pt x="387126" y="466801"/>
                </a:lnTo>
                <a:lnTo>
                  <a:pt x="442838" y="477231"/>
                </a:lnTo>
                <a:lnTo>
                  <a:pt x="501315" y="486623"/>
                </a:lnTo>
                <a:lnTo>
                  <a:pt x="562370" y="494924"/>
                </a:lnTo>
                <a:lnTo>
                  <a:pt x="625815" y="502087"/>
                </a:lnTo>
                <a:lnTo>
                  <a:pt x="691462" y="508059"/>
                </a:lnTo>
                <a:lnTo>
                  <a:pt x="759123" y="512792"/>
                </a:lnTo>
                <a:lnTo>
                  <a:pt x="828610" y="516234"/>
                </a:lnTo>
                <a:lnTo>
                  <a:pt x="899736" y="518337"/>
                </a:lnTo>
                <a:lnTo>
                  <a:pt x="972312" y="519049"/>
                </a:lnTo>
                <a:lnTo>
                  <a:pt x="1044872" y="518337"/>
                </a:lnTo>
                <a:lnTo>
                  <a:pt x="1115984" y="516234"/>
                </a:lnTo>
                <a:lnTo>
                  <a:pt x="1185461" y="512792"/>
                </a:lnTo>
                <a:lnTo>
                  <a:pt x="1253115" y="508059"/>
                </a:lnTo>
                <a:lnTo>
                  <a:pt x="1318756" y="502087"/>
                </a:lnTo>
                <a:lnTo>
                  <a:pt x="1382198" y="494924"/>
                </a:lnTo>
                <a:lnTo>
                  <a:pt x="1443251" y="486623"/>
                </a:lnTo>
                <a:lnTo>
                  <a:pt x="1501729" y="477231"/>
                </a:lnTo>
                <a:lnTo>
                  <a:pt x="1557443" y="466801"/>
                </a:lnTo>
                <a:lnTo>
                  <a:pt x="1610205" y="455382"/>
                </a:lnTo>
                <a:lnTo>
                  <a:pt x="1659826" y="443023"/>
                </a:lnTo>
                <a:lnTo>
                  <a:pt x="1706119" y="429776"/>
                </a:lnTo>
                <a:lnTo>
                  <a:pt x="1748896" y="415690"/>
                </a:lnTo>
                <a:lnTo>
                  <a:pt x="1787969" y="400816"/>
                </a:lnTo>
                <a:lnTo>
                  <a:pt x="1823149" y="385204"/>
                </a:lnTo>
                <a:lnTo>
                  <a:pt x="1881079" y="351965"/>
                </a:lnTo>
                <a:lnTo>
                  <a:pt x="1921183" y="316375"/>
                </a:lnTo>
                <a:lnTo>
                  <a:pt x="1941956" y="278836"/>
                </a:lnTo>
                <a:lnTo>
                  <a:pt x="1944624" y="259461"/>
                </a:lnTo>
                <a:lnTo>
                  <a:pt x="1941956" y="240102"/>
                </a:lnTo>
                <a:lnTo>
                  <a:pt x="1921183" y="202591"/>
                </a:lnTo>
                <a:lnTo>
                  <a:pt x="1881079" y="167024"/>
                </a:lnTo>
                <a:lnTo>
                  <a:pt x="1823149" y="133804"/>
                </a:lnTo>
                <a:lnTo>
                  <a:pt x="1787969" y="118199"/>
                </a:lnTo>
                <a:lnTo>
                  <a:pt x="1748896" y="103332"/>
                </a:lnTo>
                <a:lnTo>
                  <a:pt x="1706119" y="89251"/>
                </a:lnTo>
                <a:lnTo>
                  <a:pt x="1659826" y="76009"/>
                </a:lnTo>
                <a:lnTo>
                  <a:pt x="1610205" y="63655"/>
                </a:lnTo>
                <a:lnTo>
                  <a:pt x="1557443" y="52238"/>
                </a:lnTo>
                <a:lnTo>
                  <a:pt x="1501729" y="41810"/>
                </a:lnTo>
                <a:lnTo>
                  <a:pt x="1443251" y="32421"/>
                </a:lnTo>
                <a:lnTo>
                  <a:pt x="1382198" y="24121"/>
                </a:lnTo>
                <a:lnTo>
                  <a:pt x="1318756" y="16960"/>
                </a:lnTo>
                <a:lnTo>
                  <a:pt x="1253115" y="10988"/>
                </a:lnTo>
                <a:lnTo>
                  <a:pt x="1185461" y="6256"/>
                </a:lnTo>
                <a:lnTo>
                  <a:pt x="1115984" y="2814"/>
                </a:lnTo>
                <a:lnTo>
                  <a:pt x="1044872" y="711"/>
                </a:lnTo>
                <a:lnTo>
                  <a:pt x="972312" y="0"/>
                </a:lnTo>
                <a:close/>
              </a:path>
            </a:pathLst>
          </a:custGeom>
          <a:solidFill>
            <a:srgbClr val="F795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132201" y="2205101"/>
            <a:ext cx="1945005" cy="519430"/>
          </a:xfrm>
          <a:custGeom>
            <a:avLst/>
            <a:gdLst/>
            <a:ahLst/>
            <a:cxnLst/>
            <a:rect l="l" t="t" r="r" b="b"/>
            <a:pathLst>
              <a:path w="1945004" h="519430">
                <a:moveTo>
                  <a:pt x="0" y="259461"/>
                </a:moveTo>
                <a:lnTo>
                  <a:pt x="10540" y="221128"/>
                </a:lnTo>
                <a:lnTo>
                  <a:pt x="41159" y="184539"/>
                </a:lnTo>
                <a:lnTo>
                  <a:pt x="90354" y="150096"/>
                </a:lnTo>
                <a:lnTo>
                  <a:pt x="156622" y="118199"/>
                </a:lnTo>
                <a:lnTo>
                  <a:pt x="195689" y="103332"/>
                </a:lnTo>
                <a:lnTo>
                  <a:pt x="238461" y="89251"/>
                </a:lnTo>
                <a:lnTo>
                  <a:pt x="284749" y="76009"/>
                </a:lnTo>
                <a:lnTo>
                  <a:pt x="334367" y="63655"/>
                </a:lnTo>
                <a:lnTo>
                  <a:pt x="387126" y="52238"/>
                </a:lnTo>
                <a:lnTo>
                  <a:pt x="442838" y="41810"/>
                </a:lnTo>
                <a:lnTo>
                  <a:pt x="501315" y="32421"/>
                </a:lnTo>
                <a:lnTo>
                  <a:pt x="562370" y="24121"/>
                </a:lnTo>
                <a:lnTo>
                  <a:pt x="625815" y="16960"/>
                </a:lnTo>
                <a:lnTo>
                  <a:pt x="691462" y="10988"/>
                </a:lnTo>
                <a:lnTo>
                  <a:pt x="759123" y="6256"/>
                </a:lnTo>
                <a:lnTo>
                  <a:pt x="828610" y="2814"/>
                </a:lnTo>
                <a:lnTo>
                  <a:pt x="899736" y="711"/>
                </a:lnTo>
                <a:lnTo>
                  <a:pt x="972312" y="0"/>
                </a:lnTo>
                <a:lnTo>
                  <a:pt x="1044872" y="711"/>
                </a:lnTo>
                <a:lnTo>
                  <a:pt x="1115984" y="2814"/>
                </a:lnTo>
                <a:lnTo>
                  <a:pt x="1185461" y="6256"/>
                </a:lnTo>
                <a:lnTo>
                  <a:pt x="1253115" y="10988"/>
                </a:lnTo>
                <a:lnTo>
                  <a:pt x="1318756" y="16960"/>
                </a:lnTo>
                <a:lnTo>
                  <a:pt x="1382198" y="24121"/>
                </a:lnTo>
                <a:lnTo>
                  <a:pt x="1443251" y="32421"/>
                </a:lnTo>
                <a:lnTo>
                  <a:pt x="1501729" y="41810"/>
                </a:lnTo>
                <a:lnTo>
                  <a:pt x="1557443" y="52238"/>
                </a:lnTo>
                <a:lnTo>
                  <a:pt x="1610205" y="63655"/>
                </a:lnTo>
                <a:lnTo>
                  <a:pt x="1659826" y="76009"/>
                </a:lnTo>
                <a:lnTo>
                  <a:pt x="1706119" y="89251"/>
                </a:lnTo>
                <a:lnTo>
                  <a:pt x="1748896" y="103332"/>
                </a:lnTo>
                <a:lnTo>
                  <a:pt x="1787969" y="118199"/>
                </a:lnTo>
                <a:lnTo>
                  <a:pt x="1823149" y="133804"/>
                </a:lnTo>
                <a:lnTo>
                  <a:pt x="1881079" y="167024"/>
                </a:lnTo>
                <a:lnTo>
                  <a:pt x="1921183" y="202591"/>
                </a:lnTo>
                <a:lnTo>
                  <a:pt x="1941956" y="240102"/>
                </a:lnTo>
                <a:lnTo>
                  <a:pt x="1944624" y="259461"/>
                </a:lnTo>
                <a:lnTo>
                  <a:pt x="1941956" y="278836"/>
                </a:lnTo>
                <a:lnTo>
                  <a:pt x="1921183" y="316375"/>
                </a:lnTo>
                <a:lnTo>
                  <a:pt x="1881079" y="351965"/>
                </a:lnTo>
                <a:lnTo>
                  <a:pt x="1823149" y="385204"/>
                </a:lnTo>
                <a:lnTo>
                  <a:pt x="1787969" y="400816"/>
                </a:lnTo>
                <a:lnTo>
                  <a:pt x="1748896" y="415690"/>
                </a:lnTo>
                <a:lnTo>
                  <a:pt x="1706119" y="429776"/>
                </a:lnTo>
                <a:lnTo>
                  <a:pt x="1659826" y="443023"/>
                </a:lnTo>
                <a:lnTo>
                  <a:pt x="1610205" y="455382"/>
                </a:lnTo>
                <a:lnTo>
                  <a:pt x="1557443" y="466801"/>
                </a:lnTo>
                <a:lnTo>
                  <a:pt x="1501729" y="477231"/>
                </a:lnTo>
                <a:lnTo>
                  <a:pt x="1443251" y="486623"/>
                </a:lnTo>
                <a:lnTo>
                  <a:pt x="1382198" y="494924"/>
                </a:lnTo>
                <a:lnTo>
                  <a:pt x="1318756" y="502087"/>
                </a:lnTo>
                <a:lnTo>
                  <a:pt x="1253115" y="508059"/>
                </a:lnTo>
                <a:lnTo>
                  <a:pt x="1185461" y="512792"/>
                </a:lnTo>
                <a:lnTo>
                  <a:pt x="1115984" y="516234"/>
                </a:lnTo>
                <a:lnTo>
                  <a:pt x="1044872" y="518337"/>
                </a:lnTo>
                <a:lnTo>
                  <a:pt x="972312" y="519049"/>
                </a:lnTo>
                <a:lnTo>
                  <a:pt x="899736" y="518337"/>
                </a:lnTo>
                <a:lnTo>
                  <a:pt x="828610" y="516234"/>
                </a:lnTo>
                <a:lnTo>
                  <a:pt x="759123" y="512792"/>
                </a:lnTo>
                <a:lnTo>
                  <a:pt x="691462" y="508059"/>
                </a:lnTo>
                <a:lnTo>
                  <a:pt x="625815" y="502087"/>
                </a:lnTo>
                <a:lnTo>
                  <a:pt x="562370" y="494924"/>
                </a:lnTo>
                <a:lnTo>
                  <a:pt x="501315" y="486623"/>
                </a:lnTo>
                <a:lnTo>
                  <a:pt x="442838" y="477231"/>
                </a:lnTo>
                <a:lnTo>
                  <a:pt x="387126" y="466801"/>
                </a:lnTo>
                <a:lnTo>
                  <a:pt x="334367" y="455382"/>
                </a:lnTo>
                <a:lnTo>
                  <a:pt x="284749" y="443023"/>
                </a:lnTo>
                <a:lnTo>
                  <a:pt x="238461" y="429776"/>
                </a:lnTo>
                <a:lnTo>
                  <a:pt x="195689" y="415690"/>
                </a:lnTo>
                <a:lnTo>
                  <a:pt x="156622" y="400816"/>
                </a:lnTo>
                <a:lnTo>
                  <a:pt x="121448" y="385204"/>
                </a:lnTo>
                <a:lnTo>
                  <a:pt x="63528" y="351965"/>
                </a:lnTo>
                <a:lnTo>
                  <a:pt x="23433" y="316375"/>
                </a:lnTo>
                <a:lnTo>
                  <a:pt x="2666" y="278836"/>
                </a:lnTo>
                <a:lnTo>
                  <a:pt x="0" y="259461"/>
                </a:lnTo>
                <a:close/>
              </a:path>
            </a:pathLst>
          </a:custGeom>
          <a:ln w="25400">
            <a:solidFill>
              <a:srgbClr val="B66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682110" y="2299157"/>
            <a:ext cx="84581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25" dirty="0">
                <a:solidFill>
                  <a:srgbClr val="FFFFFF"/>
                </a:solidFill>
                <a:latin typeface="Arial"/>
                <a:cs typeface="Arial"/>
              </a:rPr>
              <a:t>Message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908175" y="2284348"/>
            <a:ext cx="1079500" cy="360680"/>
          </a:xfrm>
          <a:custGeom>
            <a:avLst/>
            <a:gdLst/>
            <a:ahLst/>
            <a:cxnLst/>
            <a:rect l="l" t="t" r="r" b="b"/>
            <a:pathLst>
              <a:path w="1079500" h="360680">
                <a:moveTo>
                  <a:pt x="899287" y="0"/>
                </a:moveTo>
                <a:lnTo>
                  <a:pt x="899287" y="90170"/>
                </a:lnTo>
                <a:lnTo>
                  <a:pt x="0" y="90170"/>
                </a:lnTo>
                <a:lnTo>
                  <a:pt x="0" y="270383"/>
                </a:lnTo>
                <a:lnTo>
                  <a:pt x="899287" y="270383"/>
                </a:lnTo>
                <a:lnTo>
                  <a:pt x="899287" y="360425"/>
                </a:lnTo>
                <a:lnTo>
                  <a:pt x="1079500" y="180212"/>
                </a:lnTo>
                <a:lnTo>
                  <a:pt x="899287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908175" y="2284348"/>
            <a:ext cx="1079500" cy="360680"/>
          </a:xfrm>
          <a:custGeom>
            <a:avLst/>
            <a:gdLst/>
            <a:ahLst/>
            <a:cxnLst/>
            <a:rect l="l" t="t" r="r" b="b"/>
            <a:pathLst>
              <a:path w="1079500" h="360680">
                <a:moveTo>
                  <a:pt x="0" y="90170"/>
                </a:moveTo>
                <a:lnTo>
                  <a:pt x="899287" y="90170"/>
                </a:lnTo>
                <a:lnTo>
                  <a:pt x="899287" y="0"/>
                </a:lnTo>
                <a:lnTo>
                  <a:pt x="1079500" y="180212"/>
                </a:lnTo>
                <a:lnTo>
                  <a:pt x="899287" y="360425"/>
                </a:lnTo>
                <a:lnTo>
                  <a:pt x="899287" y="270383"/>
                </a:lnTo>
                <a:lnTo>
                  <a:pt x="0" y="270383"/>
                </a:lnTo>
                <a:lnTo>
                  <a:pt x="0" y="90170"/>
                </a:lnTo>
                <a:close/>
              </a:path>
            </a:pathLst>
          </a:custGeom>
          <a:ln w="25400">
            <a:solidFill>
              <a:srgbClr val="E36C0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523481" y="2194686"/>
            <a:ext cx="131762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200" dirty="0">
                <a:latin typeface="Trebuchet MS"/>
                <a:cs typeface="Trebuchet MS"/>
              </a:rPr>
              <a:t>P</a:t>
            </a:r>
            <a:r>
              <a:rPr sz="2700" spc="-95" dirty="0">
                <a:latin typeface="Trebuchet MS"/>
                <a:cs typeface="Trebuchet MS"/>
              </a:rPr>
              <a:t>e</a:t>
            </a:r>
            <a:r>
              <a:rPr sz="2700" spc="-145" dirty="0">
                <a:latin typeface="Trebuchet MS"/>
                <a:cs typeface="Trebuchet MS"/>
              </a:rPr>
              <a:t>r</a:t>
            </a:r>
            <a:r>
              <a:rPr sz="2700" spc="-160" dirty="0">
                <a:latin typeface="Trebuchet MS"/>
                <a:cs typeface="Trebuchet MS"/>
              </a:rPr>
              <a:t>c</a:t>
            </a:r>
            <a:r>
              <a:rPr sz="2700" spc="-170" dirty="0">
                <a:latin typeface="Trebuchet MS"/>
                <a:cs typeface="Trebuchet MS"/>
              </a:rPr>
              <a:t>e</a:t>
            </a:r>
            <a:r>
              <a:rPr sz="2700" spc="-125" dirty="0">
                <a:latin typeface="Trebuchet MS"/>
                <a:cs typeface="Trebuchet MS"/>
              </a:rPr>
              <a:t>i</a:t>
            </a:r>
            <a:r>
              <a:rPr sz="2700" spc="-254" dirty="0">
                <a:latin typeface="Trebuchet MS"/>
                <a:cs typeface="Trebuchet MS"/>
              </a:rPr>
              <a:t>v</a:t>
            </a:r>
            <a:r>
              <a:rPr sz="2700" spc="-80" dirty="0">
                <a:latin typeface="Trebuchet MS"/>
                <a:cs typeface="Trebuchet MS"/>
              </a:rPr>
              <a:t>er</a:t>
            </a:r>
            <a:endParaRPr sz="2700">
              <a:latin typeface="Trebuchet MS"/>
              <a:cs typeface="Trebuchet MS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53304" y="2859562"/>
            <a:ext cx="7186411" cy="2526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513007" y="2783189"/>
            <a:ext cx="13335" cy="73660"/>
          </a:xfrm>
          <a:custGeom>
            <a:avLst/>
            <a:gdLst/>
            <a:ahLst/>
            <a:cxnLst/>
            <a:rect l="l" t="t" r="r" b="b"/>
            <a:pathLst>
              <a:path w="13334" h="73660">
                <a:moveTo>
                  <a:pt x="12732" y="0"/>
                </a:moveTo>
                <a:lnTo>
                  <a:pt x="3189" y="0"/>
                </a:lnTo>
                <a:lnTo>
                  <a:pt x="3189" y="35014"/>
                </a:lnTo>
                <a:lnTo>
                  <a:pt x="0" y="73201"/>
                </a:lnTo>
                <a:lnTo>
                  <a:pt x="9555" y="73201"/>
                </a:lnTo>
                <a:lnTo>
                  <a:pt x="12732" y="35014"/>
                </a:lnTo>
                <a:lnTo>
                  <a:pt x="12732" y="0"/>
                </a:lnTo>
                <a:close/>
              </a:path>
            </a:pathLst>
          </a:custGeom>
          <a:solidFill>
            <a:srgbClr val="8BC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16825" y="2923248"/>
            <a:ext cx="76835" cy="32384"/>
          </a:xfrm>
          <a:custGeom>
            <a:avLst/>
            <a:gdLst/>
            <a:ahLst/>
            <a:cxnLst/>
            <a:rect l="l" t="t" r="r" b="b"/>
            <a:pathLst>
              <a:path w="76834" h="32385">
                <a:moveTo>
                  <a:pt x="76431" y="0"/>
                </a:moveTo>
                <a:lnTo>
                  <a:pt x="54131" y="3171"/>
                </a:lnTo>
                <a:lnTo>
                  <a:pt x="15921" y="15858"/>
                </a:lnTo>
                <a:lnTo>
                  <a:pt x="0" y="22201"/>
                </a:lnTo>
                <a:lnTo>
                  <a:pt x="0" y="31843"/>
                </a:lnTo>
                <a:lnTo>
                  <a:pt x="22287" y="28544"/>
                </a:lnTo>
                <a:lnTo>
                  <a:pt x="38209" y="22201"/>
                </a:lnTo>
                <a:lnTo>
                  <a:pt x="57320" y="15858"/>
                </a:lnTo>
                <a:lnTo>
                  <a:pt x="76431" y="12686"/>
                </a:lnTo>
                <a:lnTo>
                  <a:pt x="76431" y="0"/>
                </a:lnTo>
                <a:close/>
              </a:path>
            </a:pathLst>
          </a:custGeom>
          <a:solidFill>
            <a:srgbClr val="8BC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7669047" y="3136509"/>
            <a:ext cx="89535" cy="19050"/>
          </a:xfrm>
          <a:custGeom>
            <a:avLst/>
            <a:gdLst/>
            <a:ahLst/>
            <a:cxnLst/>
            <a:rect l="l" t="t" r="r" b="b"/>
            <a:pathLst>
              <a:path w="89534" h="19050">
                <a:moveTo>
                  <a:pt x="0" y="0"/>
                </a:moveTo>
                <a:lnTo>
                  <a:pt x="0" y="12686"/>
                </a:lnTo>
                <a:lnTo>
                  <a:pt x="44588" y="12686"/>
                </a:lnTo>
                <a:lnTo>
                  <a:pt x="85987" y="19029"/>
                </a:lnTo>
                <a:lnTo>
                  <a:pt x="89176" y="6343"/>
                </a:lnTo>
                <a:lnTo>
                  <a:pt x="0" y="0"/>
                </a:lnTo>
                <a:close/>
              </a:path>
            </a:pathLst>
          </a:custGeom>
          <a:solidFill>
            <a:srgbClr val="8BC5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64764" y="3214623"/>
            <a:ext cx="2261870" cy="786130"/>
          </a:xfrm>
          <a:custGeom>
            <a:avLst/>
            <a:gdLst/>
            <a:ahLst/>
            <a:cxnLst/>
            <a:rect l="l" t="t" r="r" b="b"/>
            <a:pathLst>
              <a:path w="2261870" h="786129">
                <a:moveTo>
                  <a:pt x="392938" y="589407"/>
                </a:moveTo>
                <a:lnTo>
                  <a:pt x="0" y="589407"/>
                </a:lnTo>
                <a:lnTo>
                  <a:pt x="131953" y="785876"/>
                </a:lnTo>
                <a:lnTo>
                  <a:pt x="392938" y="589407"/>
                </a:lnTo>
                <a:close/>
              </a:path>
              <a:path w="2261870" h="786129">
                <a:moveTo>
                  <a:pt x="2261743" y="0"/>
                </a:moveTo>
                <a:lnTo>
                  <a:pt x="2065274" y="0"/>
                </a:lnTo>
                <a:lnTo>
                  <a:pt x="2000841" y="391"/>
                </a:lnTo>
                <a:lnTo>
                  <a:pt x="1936824" y="1559"/>
                </a:lnTo>
                <a:lnTo>
                  <a:pt x="1873257" y="3493"/>
                </a:lnTo>
                <a:lnTo>
                  <a:pt x="1810174" y="6182"/>
                </a:lnTo>
                <a:lnTo>
                  <a:pt x="1747611" y="9617"/>
                </a:lnTo>
                <a:lnTo>
                  <a:pt x="1685602" y="13786"/>
                </a:lnTo>
                <a:lnTo>
                  <a:pt x="1624181" y="18679"/>
                </a:lnTo>
                <a:lnTo>
                  <a:pt x="1563385" y="24287"/>
                </a:lnTo>
                <a:lnTo>
                  <a:pt x="1503246" y="30597"/>
                </a:lnTo>
                <a:lnTo>
                  <a:pt x="1443801" y="37601"/>
                </a:lnTo>
                <a:lnTo>
                  <a:pt x="1385083" y="45288"/>
                </a:lnTo>
                <a:lnTo>
                  <a:pt x="1327128" y="53646"/>
                </a:lnTo>
                <a:lnTo>
                  <a:pt x="1269970" y="62667"/>
                </a:lnTo>
                <a:lnTo>
                  <a:pt x="1213644" y="72339"/>
                </a:lnTo>
                <a:lnTo>
                  <a:pt x="1158185" y="82652"/>
                </a:lnTo>
                <a:lnTo>
                  <a:pt x="1103628" y="93595"/>
                </a:lnTo>
                <a:lnTo>
                  <a:pt x="1050007" y="105159"/>
                </a:lnTo>
                <a:lnTo>
                  <a:pt x="997357" y="117332"/>
                </a:lnTo>
                <a:lnTo>
                  <a:pt x="945712" y="130105"/>
                </a:lnTo>
                <a:lnTo>
                  <a:pt x="895108" y="143467"/>
                </a:lnTo>
                <a:lnTo>
                  <a:pt x="845579" y="157408"/>
                </a:lnTo>
                <a:lnTo>
                  <a:pt x="797161" y="171916"/>
                </a:lnTo>
                <a:lnTo>
                  <a:pt x="749887" y="186982"/>
                </a:lnTo>
                <a:lnTo>
                  <a:pt x="703792" y="202596"/>
                </a:lnTo>
                <a:lnTo>
                  <a:pt x="658912" y="218747"/>
                </a:lnTo>
                <a:lnTo>
                  <a:pt x="615280" y="235424"/>
                </a:lnTo>
                <a:lnTo>
                  <a:pt x="572932" y="252617"/>
                </a:lnTo>
                <a:lnTo>
                  <a:pt x="531903" y="270316"/>
                </a:lnTo>
                <a:lnTo>
                  <a:pt x="492227" y="288510"/>
                </a:lnTo>
                <a:lnTo>
                  <a:pt x="453938" y="307189"/>
                </a:lnTo>
                <a:lnTo>
                  <a:pt x="417073" y="326343"/>
                </a:lnTo>
                <a:lnTo>
                  <a:pt x="381664" y="345961"/>
                </a:lnTo>
                <a:lnTo>
                  <a:pt x="347748" y="366032"/>
                </a:lnTo>
                <a:lnTo>
                  <a:pt x="315359" y="386546"/>
                </a:lnTo>
                <a:lnTo>
                  <a:pt x="255300" y="428864"/>
                </a:lnTo>
                <a:lnTo>
                  <a:pt x="201766" y="472829"/>
                </a:lnTo>
                <a:lnTo>
                  <a:pt x="155033" y="518359"/>
                </a:lnTo>
                <a:lnTo>
                  <a:pt x="115381" y="565371"/>
                </a:lnTo>
                <a:lnTo>
                  <a:pt x="98298" y="589407"/>
                </a:lnTo>
                <a:lnTo>
                  <a:pt x="294767" y="589407"/>
                </a:lnTo>
                <a:lnTo>
                  <a:pt x="311850" y="565371"/>
                </a:lnTo>
                <a:lnTo>
                  <a:pt x="330774" y="541685"/>
                </a:lnTo>
                <a:lnTo>
                  <a:pt x="374001" y="495404"/>
                </a:lnTo>
                <a:lnTo>
                  <a:pt x="424169" y="450646"/>
                </a:lnTo>
                <a:lnTo>
                  <a:pt x="481000" y="407494"/>
                </a:lnTo>
                <a:lnTo>
                  <a:pt x="544217" y="366032"/>
                </a:lnTo>
                <a:lnTo>
                  <a:pt x="578133" y="345961"/>
                </a:lnTo>
                <a:lnTo>
                  <a:pt x="613542" y="326343"/>
                </a:lnTo>
                <a:lnTo>
                  <a:pt x="650407" y="307189"/>
                </a:lnTo>
                <a:lnTo>
                  <a:pt x="688696" y="288510"/>
                </a:lnTo>
                <a:lnTo>
                  <a:pt x="728372" y="270316"/>
                </a:lnTo>
                <a:lnTo>
                  <a:pt x="769401" y="252617"/>
                </a:lnTo>
                <a:lnTo>
                  <a:pt x="811749" y="235424"/>
                </a:lnTo>
                <a:lnTo>
                  <a:pt x="855381" y="218747"/>
                </a:lnTo>
                <a:lnTo>
                  <a:pt x="900261" y="202596"/>
                </a:lnTo>
                <a:lnTo>
                  <a:pt x="946356" y="186982"/>
                </a:lnTo>
                <a:lnTo>
                  <a:pt x="993630" y="171916"/>
                </a:lnTo>
                <a:lnTo>
                  <a:pt x="1042048" y="157408"/>
                </a:lnTo>
                <a:lnTo>
                  <a:pt x="1091577" y="143467"/>
                </a:lnTo>
                <a:lnTo>
                  <a:pt x="1142181" y="130105"/>
                </a:lnTo>
                <a:lnTo>
                  <a:pt x="1193826" y="117332"/>
                </a:lnTo>
                <a:lnTo>
                  <a:pt x="1246476" y="105159"/>
                </a:lnTo>
                <a:lnTo>
                  <a:pt x="1300097" y="93595"/>
                </a:lnTo>
                <a:lnTo>
                  <a:pt x="1354654" y="82652"/>
                </a:lnTo>
                <a:lnTo>
                  <a:pt x="1410113" y="72339"/>
                </a:lnTo>
                <a:lnTo>
                  <a:pt x="1466439" y="62667"/>
                </a:lnTo>
                <a:lnTo>
                  <a:pt x="1523597" y="53646"/>
                </a:lnTo>
                <a:lnTo>
                  <a:pt x="1581552" y="45288"/>
                </a:lnTo>
                <a:lnTo>
                  <a:pt x="1640270" y="37601"/>
                </a:lnTo>
                <a:lnTo>
                  <a:pt x="1699715" y="30597"/>
                </a:lnTo>
                <a:lnTo>
                  <a:pt x="1759854" y="24287"/>
                </a:lnTo>
                <a:lnTo>
                  <a:pt x="1820650" y="18679"/>
                </a:lnTo>
                <a:lnTo>
                  <a:pt x="1882071" y="13786"/>
                </a:lnTo>
                <a:lnTo>
                  <a:pt x="1944080" y="9617"/>
                </a:lnTo>
                <a:lnTo>
                  <a:pt x="2006643" y="6182"/>
                </a:lnTo>
                <a:lnTo>
                  <a:pt x="2069726" y="3493"/>
                </a:lnTo>
                <a:lnTo>
                  <a:pt x="2133293" y="1559"/>
                </a:lnTo>
                <a:lnTo>
                  <a:pt x="2197310" y="391"/>
                </a:lnTo>
                <a:lnTo>
                  <a:pt x="2261743" y="0"/>
                </a:lnTo>
                <a:close/>
              </a:path>
            </a:pathLst>
          </a:custGeom>
          <a:solidFill>
            <a:srgbClr val="4F81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728209" y="3214623"/>
            <a:ext cx="2129790" cy="786130"/>
          </a:xfrm>
          <a:custGeom>
            <a:avLst/>
            <a:gdLst/>
            <a:ahLst/>
            <a:cxnLst/>
            <a:rect l="l" t="t" r="r" b="b"/>
            <a:pathLst>
              <a:path w="2129790" h="786129">
                <a:moveTo>
                  <a:pt x="98298" y="0"/>
                </a:moveTo>
                <a:lnTo>
                  <a:pt x="73723" y="69"/>
                </a:lnTo>
                <a:lnTo>
                  <a:pt x="0" y="1015"/>
                </a:lnTo>
                <a:lnTo>
                  <a:pt x="67351" y="2699"/>
                </a:lnTo>
                <a:lnTo>
                  <a:pt x="134066" y="5215"/>
                </a:lnTo>
                <a:lnTo>
                  <a:pt x="200110" y="8552"/>
                </a:lnTo>
                <a:lnTo>
                  <a:pt x="265450" y="12694"/>
                </a:lnTo>
                <a:lnTo>
                  <a:pt x="330051" y="17629"/>
                </a:lnTo>
                <a:lnTo>
                  <a:pt x="393882" y="23343"/>
                </a:lnTo>
                <a:lnTo>
                  <a:pt x="456907" y="29821"/>
                </a:lnTo>
                <a:lnTo>
                  <a:pt x="519093" y="37052"/>
                </a:lnTo>
                <a:lnTo>
                  <a:pt x="580407" y="45020"/>
                </a:lnTo>
                <a:lnTo>
                  <a:pt x="640816" y="53712"/>
                </a:lnTo>
                <a:lnTo>
                  <a:pt x="700285" y="63115"/>
                </a:lnTo>
                <a:lnTo>
                  <a:pt x="758781" y="73215"/>
                </a:lnTo>
                <a:lnTo>
                  <a:pt x="816270" y="83998"/>
                </a:lnTo>
                <a:lnTo>
                  <a:pt x="872720" y="95451"/>
                </a:lnTo>
                <a:lnTo>
                  <a:pt x="928095" y="107560"/>
                </a:lnTo>
                <a:lnTo>
                  <a:pt x="982363" y="120311"/>
                </a:lnTo>
                <a:lnTo>
                  <a:pt x="1035491" y="133691"/>
                </a:lnTo>
                <a:lnTo>
                  <a:pt x="1087443" y="147686"/>
                </a:lnTo>
                <a:lnTo>
                  <a:pt x="1138188" y="162282"/>
                </a:lnTo>
                <a:lnTo>
                  <a:pt x="1187691" y="177466"/>
                </a:lnTo>
                <a:lnTo>
                  <a:pt x="1235919" y="193224"/>
                </a:lnTo>
                <a:lnTo>
                  <a:pt x="1282838" y="209543"/>
                </a:lnTo>
                <a:lnTo>
                  <a:pt x="1328415" y="226409"/>
                </a:lnTo>
                <a:lnTo>
                  <a:pt x="1372616" y="243808"/>
                </a:lnTo>
                <a:lnTo>
                  <a:pt x="1415407" y="261726"/>
                </a:lnTo>
                <a:lnTo>
                  <a:pt x="1456755" y="280151"/>
                </a:lnTo>
                <a:lnTo>
                  <a:pt x="1496626" y="299067"/>
                </a:lnTo>
                <a:lnTo>
                  <a:pt x="1534987" y="318463"/>
                </a:lnTo>
                <a:lnTo>
                  <a:pt x="1571804" y="338323"/>
                </a:lnTo>
                <a:lnTo>
                  <a:pt x="1607043" y="358635"/>
                </a:lnTo>
                <a:lnTo>
                  <a:pt x="1640672" y="379384"/>
                </a:lnTo>
                <a:lnTo>
                  <a:pt x="1672655" y="400557"/>
                </a:lnTo>
                <a:lnTo>
                  <a:pt x="1731555" y="444122"/>
                </a:lnTo>
                <a:lnTo>
                  <a:pt x="1783472" y="489219"/>
                </a:lnTo>
                <a:lnTo>
                  <a:pt x="1828140" y="535740"/>
                </a:lnTo>
                <a:lnTo>
                  <a:pt x="1865288" y="583575"/>
                </a:lnTo>
                <a:lnTo>
                  <a:pt x="1894649" y="632615"/>
                </a:lnTo>
                <a:lnTo>
                  <a:pt x="1915954" y="682751"/>
                </a:lnTo>
                <a:lnTo>
                  <a:pt x="1928934" y="733875"/>
                </a:lnTo>
                <a:lnTo>
                  <a:pt x="1933320" y="785876"/>
                </a:lnTo>
                <a:lnTo>
                  <a:pt x="2129790" y="785876"/>
                </a:lnTo>
                <a:lnTo>
                  <a:pt x="2125468" y="734211"/>
                </a:lnTo>
                <a:lnTo>
                  <a:pt x="2112683" y="683439"/>
                </a:lnTo>
                <a:lnTo>
                  <a:pt x="2091701" y="633661"/>
                </a:lnTo>
                <a:lnTo>
                  <a:pt x="2062790" y="584981"/>
                </a:lnTo>
                <a:lnTo>
                  <a:pt x="2026218" y="537504"/>
                </a:lnTo>
                <a:lnTo>
                  <a:pt x="1982254" y="491333"/>
                </a:lnTo>
                <a:lnTo>
                  <a:pt x="1931163" y="446571"/>
                </a:lnTo>
                <a:lnTo>
                  <a:pt x="1873215" y="403321"/>
                </a:lnTo>
                <a:lnTo>
                  <a:pt x="1808677" y="361689"/>
                </a:lnTo>
                <a:lnTo>
                  <a:pt x="1774020" y="341511"/>
                </a:lnTo>
                <a:lnTo>
                  <a:pt x="1737817" y="321777"/>
                </a:lnTo>
                <a:lnTo>
                  <a:pt x="1700099" y="302498"/>
                </a:lnTo>
                <a:lnTo>
                  <a:pt x="1660902" y="283689"/>
                </a:lnTo>
                <a:lnTo>
                  <a:pt x="1620258" y="265361"/>
                </a:lnTo>
                <a:lnTo>
                  <a:pt x="1578200" y="247528"/>
                </a:lnTo>
                <a:lnTo>
                  <a:pt x="1534763" y="230203"/>
                </a:lnTo>
                <a:lnTo>
                  <a:pt x="1489979" y="213399"/>
                </a:lnTo>
                <a:lnTo>
                  <a:pt x="1443883" y="197128"/>
                </a:lnTo>
                <a:lnTo>
                  <a:pt x="1396507" y="181404"/>
                </a:lnTo>
                <a:lnTo>
                  <a:pt x="1347885" y="166239"/>
                </a:lnTo>
                <a:lnTo>
                  <a:pt x="1298051" y="151648"/>
                </a:lnTo>
                <a:lnTo>
                  <a:pt x="1247038" y="137641"/>
                </a:lnTo>
                <a:lnTo>
                  <a:pt x="1194880" y="124234"/>
                </a:lnTo>
                <a:lnTo>
                  <a:pt x="1141609" y="111437"/>
                </a:lnTo>
                <a:lnTo>
                  <a:pt x="1087260" y="99265"/>
                </a:lnTo>
                <a:lnTo>
                  <a:pt x="1031866" y="87730"/>
                </a:lnTo>
                <a:lnTo>
                  <a:pt x="975460" y="76846"/>
                </a:lnTo>
                <a:lnTo>
                  <a:pt x="918076" y="66625"/>
                </a:lnTo>
                <a:lnTo>
                  <a:pt x="859747" y="57080"/>
                </a:lnTo>
                <a:lnTo>
                  <a:pt x="800507" y="48224"/>
                </a:lnTo>
                <a:lnTo>
                  <a:pt x="740389" y="40071"/>
                </a:lnTo>
                <a:lnTo>
                  <a:pt x="679427" y="32632"/>
                </a:lnTo>
                <a:lnTo>
                  <a:pt x="617654" y="25921"/>
                </a:lnTo>
                <a:lnTo>
                  <a:pt x="555104" y="19952"/>
                </a:lnTo>
                <a:lnTo>
                  <a:pt x="491810" y="14736"/>
                </a:lnTo>
                <a:lnTo>
                  <a:pt x="427805" y="10287"/>
                </a:lnTo>
                <a:lnTo>
                  <a:pt x="363124" y="6618"/>
                </a:lnTo>
                <a:lnTo>
                  <a:pt x="297799" y="3742"/>
                </a:lnTo>
                <a:lnTo>
                  <a:pt x="231864" y="1671"/>
                </a:lnTo>
                <a:lnTo>
                  <a:pt x="165352" y="420"/>
                </a:lnTo>
                <a:lnTo>
                  <a:pt x="98298" y="0"/>
                </a:lnTo>
                <a:close/>
              </a:path>
            </a:pathLst>
          </a:custGeom>
          <a:solidFill>
            <a:srgbClr val="40689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64764" y="3214623"/>
            <a:ext cx="4293235" cy="786130"/>
          </a:xfrm>
          <a:custGeom>
            <a:avLst/>
            <a:gdLst/>
            <a:ahLst/>
            <a:cxnLst/>
            <a:rect l="l" t="t" r="r" b="b"/>
            <a:pathLst>
              <a:path w="4293234" h="786129">
                <a:moveTo>
                  <a:pt x="2163445" y="1015"/>
                </a:moveTo>
                <a:lnTo>
                  <a:pt x="2230796" y="2699"/>
                </a:lnTo>
                <a:lnTo>
                  <a:pt x="2297511" y="5215"/>
                </a:lnTo>
                <a:lnTo>
                  <a:pt x="2363555" y="8552"/>
                </a:lnTo>
                <a:lnTo>
                  <a:pt x="2428895" y="12694"/>
                </a:lnTo>
                <a:lnTo>
                  <a:pt x="2493496" y="17629"/>
                </a:lnTo>
                <a:lnTo>
                  <a:pt x="2557327" y="23343"/>
                </a:lnTo>
                <a:lnTo>
                  <a:pt x="2620352" y="29821"/>
                </a:lnTo>
                <a:lnTo>
                  <a:pt x="2682538" y="37052"/>
                </a:lnTo>
                <a:lnTo>
                  <a:pt x="2743852" y="45020"/>
                </a:lnTo>
                <a:lnTo>
                  <a:pt x="2804261" y="53712"/>
                </a:lnTo>
                <a:lnTo>
                  <a:pt x="2863730" y="63115"/>
                </a:lnTo>
                <a:lnTo>
                  <a:pt x="2922226" y="73215"/>
                </a:lnTo>
                <a:lnTo>
                  <a:pt x="2979715" y="83998"/>
                </a:lnTo>
                <a:lnTo>
                  <a:pt x="3036165" y="95451"/>
                </a:lnTo>
                <a:lnTo>
                  <a:pt x="3091540" y="107560"/>
                </a:lnTo>
                <a:lnTo>
                  <a:pt x="3145808" y="120311"/>
                </a:lnTo>
                <a:lnTo>
                  <a:pt x="3198936" y="133691"/>
                </a:lnTo>
                <a:lnTo>
                  <a:pt x="3250888" y="147686"/>
                </a:lnTo>
                <a:lnTo>
                  <a:pt x="3301633" y="162282"/>
                </a:lnTo>
                <a:lnTo>
                  <a:pt x="3351136" y="177466"/>
                </a:lnTo>
                <a:lnTo>
                  <a:pt x="3399364" y="193224"/>
                </a:lnTo>
                <a:lnTo>
                  <a:pt x="3446283" y="209543"/>
                </a:lnTo>
                <a:lnTo>
                  <a:pt x="3491860" y="226409"/>
                </a:lnTo>
                <a:lnTo>
                  <a:pt x="3536061" y="243808"/>
                </a:lnTo>
                <a:lnTo>
                  <a:pt x="3578852" y="261726"/>
                </a:lnTo>
                <a:lnTo>
                  <a:pt x="3620200" y="280151"/>
                </a:lnTo>
                <a:lnTo>
                  <a:pt x="3660071" y="299067"/>
                </a:lnTo>
                <a:lnTo>
                  <a:pt x="3698432" y="318463"/>
                </a:lnTo>
                <a:lnTo>
                  <a:pt x="3735249" y="338323"/>
                </a:lnTo>
                <a:lnTo>
                  <a:pt x="3770488" y="358635"/>
                </a:lnTo>
                <a:lnTo>
                  <a:pt x="3804117" y="379384"/>
                </a:lnTo>
                <a:lnTo>
                  <a:pt x="3836100" y="400557"/>
                </a:lnTo>
                <a:lnTo>
                  <a:pt x="3895000" y="444122"/>
                </a:lnTo>
                <a:lnTo>
                  <a:pt x="3946917" y="489219"/>
                </a:lnTo>
                <a:lnTo>
                  <a:pt x="3991585" y="535740"/>
                </a:lnTo>
                <a:lnTo>
                  <a:pt x="4028733" y="583575"/>
                </a:lnTo>
                <a:lnTo>
                  <a:pt x="4058094" y="632615"/>
                </a:lnTo>
                <a:lnTo>
                  <a:pt x="4079399" y="682751"/>
                </a:lnTo>
                <a:lnTo>
                  <a:pt x="4092379" y="733875"/>
                </a:lnTo>
                <a:lnTo>
                  <a:pt x="4096766" y="785876"/>
                </a:lnTo>
                <a:lnTo>
                  <a:pt x="4293235" y="785876"/>
                </a:lnTo>
                <a:lnTo>
                  <a:pt x="4288913" y="734211"/>
                </a:lnTo>
                <a:lnTo>
                  <a:pt x="4276128" y="683439"/>
                </a:lnTo>
                <a:lnTo>
                  <a:pt x="4255146" y="633661"/>
                </a:lnTo>
                <a:lnTo>
                  <a:pt x="4226235" y="584981"/>
                </a:lnTo>
                <a:lnTo>
                  <a:pt x="4189663" y="537504"/>
                </a:lnTo>
                <a:lnTo>
                  <a:pt x="4145699" y="491333"/>
                </a:lnTo>
                <a:lnTo>
                  <a:pt x="4094608" y="446571"/>
                </a:lnTo>
                <a:lnTo>
                  <a:pt x="4036660" y="403321"/>
                </a:lnTo>
                <a:lnTo>
                  <a:pt x="3972122" y="361689"/>
                </a:lnTo>
                <a:lnTo>
                  <a:pt x="3937465" y="341511"/>
                </a:lnTo>
                <a:lnTo>
                  <a:pt x="3901262" y="321777"/>
                </a:lnTo>
                <a:lnTo>
                  <a:pt x="3863544" y="302498"/>
                </a:lnTo>
                <a:lnTo>
                  <a:pt x="3824347" y="283689"/>
                </a:lnTo>
                <a:lnTo>
                  <a:pt x="3783703" y="265361"/>
                </a:lnTo>
                <a:lnTo>
                  <a:pt x="3741645" y="247528"/>
                </a:lnTo>
                <a:lnTo>
                  <a:pt x="3698208" y="230203"/>
                </a:lnTo>
                <a:lnTo>
                  <a:pt x="3653424" y="213399"/>
                </a:lnTo>
                <a:lnTo>
                  <a:pt x="3607328" y="197128"/>
                </a:lnTo>
                <a:lnTo>
                  <a:pt x="3559952" y="181404"/>
                </a:lnTo>
                <a:lnTo>
                  <a:pt x="3511330" y="166239"/>
                </a:lnTo>
                <a:lnTo>
                  <a:pt x="3461496" y="151648"/>
                </a:lnTo>
                <a:lnTo>
                  <a:pt x="3410483" y="137641"/>
                </a:lnTo>
                <a:lnTo>
                  <a:pt x="3358325" y="124234"/>
                </a:lnTo>
                <a:lnTo>
                  <a:pt x="3305054" y="111437"/>
                </a:lnTo>
                <a:lnTo>
                  <a:pt x="3250705" y="99265"/>
                </a:lnTo>
                <a:lnTo>
                  <a:pt x="3195311" y="87730"/>
                </a:lnTo>
                <a:lnTo>
                  <a:pt x="3138905" y="76846"/>
                </a:lnTo>
                <a:lnTo>
                  <a:pt x="3081521" y="66625"/>
                </a:lnTo>
                <a:lnTo>
                  <a:pt x="3023192" y="57080"/>
                </a:lnTo>
                <a:lnTo>
                  <a:pt x="2963952" y="48224"/>
                </a:lnTo>
                <a:lnTo>
                  <a:pt x="2903834" y="40071"/>
                </a:lnTo>
                <a:lnTo>
                  <a:pt x="2842872" y="32632"/>
                </a:lnTo>
                <a:lnTo>
                  <a:pt x="2781099" y="25921"/>
                </a:lnTo>
                <a:lnTo>
                  <a:pt x="2718549" y="19952"/>
                </a:lnTo>
                <a:lnTo>
                  <a:pt x="2655255" y="14736"/>
                </a:lnTo>
                <a:lnTo>
                  <a:pt x="2591250" y="10287"/>
                </a:lnTo>
                <a:lnTo>
                  <a:pt x="2526569" y="6618"/>
                </a:lnTo>
                <a:lnTo>
                  <a:pt x="2461244" y="3742"/>
                </a:lnTo>
                <a:lnTo>
                  <a:pt x="2395309" y="1671"/>
                </a:lnTo>
                <a:lnTo>
                  <a:pt x="2328797" y="420"/>
                </a:lnTo>
                <a:lnTo>
                  <a:pt x="2261743" y="0"/>
                </a:lnTo>
                <a:lnTo>
                  <a:pt x="2065274" y="0"/>
                </a:lnTo>
                <a:lnTo>
                  <a:pt x="2000841" y="391"/>
                </a:lnTo>
                <a:lnTo>
                  <a:pt x="1936824" y="1559"/>
                </a:lnTo>
                <a:lnTo>
                  <a:pt x="1873257" y="3493"/>
                </a:lnTo>
                <a:lnTo>
                  <a:pt x="1810174" y="6182"/>
                </a:lnTo>
                <a:lnTo>
                  <a:pt x="1747611" y="9617"/>
                </a:lnTo>
                <a:lnTo>
                  <a:pt x="1685602" y="13786"/>
                </a:lnTo>
                <a:lnTo>
                  <a:pt x="1624181" y="18679"/>
                </a:lnTo>
                <a:lnTo>
                  <a:pt x="1563385" y="24287"/>
                </a:lnTo>
                <a:lnTo>
                  <a:pt x="1503246" y="30597"/>
                </a:lnTo>
                <a:lnTo>
                  <a:pt x="1443801" y="37601"/>
                </a:lnTo>
                <a:lnTo>
                  <a:pt x="1385083" y="45288"/>
                </a:lnTo>
                <a:lnTo>
                  <a:pt x="1327128" y="53646"/>
                </a:lnTo>
                <a:lnTo>
                  <a:pt x="1269970" y="62667"/>
                </a:lnTo>
                <a:lnTo>
                  <a:pt x="1213644" y="72339"/>
                </a:lnTo>
                <a:lnTo>
                  <a:pt x="1158185" y="82652"/>
                </a:lnTo>
                <a:lnTo>
                  <a:pt x="1103628" y="93595"/>
                </a:lnTo>
                <a:lnTo>
                  <a:pt x="1050007" y="105159"/>
                </a:lnTo>
                <a:lnTo>
                  <a:pt x="997357" y="117332"/>
                </a:lnTo>
                <a:lnTo>
                  <a:pt x="945712" y="130105"/>
                </a:lnTo>
                <a:lnTo>
                  <a:pt x="895108" y="143467"/>
                </a:lnTo>
                <a:lnTo>
                  <a:pt x="845579" y="157408"/>
                </a:lnTo>
                <a:lnTo>
                  <a:pt x="797161" y="171916"/>
                </a:lnTo>
                <a:lnTo>
                  <a:pt x="749887" y="186982"/>
                </a:lnTo>
                <a:lnTo>
                  <a:pt x="703792" y="202596"/>
                </a:lnTo>
                <a:lnTo>
                  <a:pt x="658912" y="218747"/>
                </a:lnTo>
                <a:lnTo>
                  <a:pt x="615280" y="235424"/>
                </a:lnTo>
                <a:lnTo>
                  <a:pt x="572932" y="252617"/>
                </a:lnTo>
                <a:lnTo>
                  <a:pt x="531903" y="270316"/>
                </a:lnTo>
                <a:lnTo>
                  <a:pt x="492227" y="288510"/>
                </a:lnTo>
                <a:lnTo>
                  <a:pt x="453938" y="307189"/>
                </a:lnTo>
                <a:lnTo>
                  <a:pt x="417073" y="326343"/>
                </a:lnTo>
                <a:lnTo>
                  <a:pt x="381664" y="345961"/>
                </a:lnTo>
                <a:lnTo>
                  <a:pt x="347748" y="366032"/>
                </a:lnTo>
                <a:lnTo>
                  <a:pt x="315359" y="386546"/>
                </a:lnTo>
                <a:lnTo>
                  <a:pt x="255300" y="428864"/>
                </a:lnTo>
                <a:lnTo>
                  <a:pt x="201766" y="472829"/>
                </a:lnTo>
                <a:lnTo>
                  <a:pt x="155033" y="518359"/>
                </a:lnTo>
                <a:lnTo>
                  <a:pt x="115381" y="565371"/>
                </a:lnTo>
                <a:lnTo>
                  <a:pt x="98298" y="589407"/>
                </a:lnTo>
                <a:lnTo>
                  <a:pt x="0" y="589407"/>
                </a:lnTo>
                <a:lnTo>
                  <a:pt x="131953" y="785876"/>
                </a:lnTo>
                <a:lnTo>
                  <a:pt x="392938" y="589407"/>
                </a:lnTo>
                <a:lnTo>
                  <a:pt x="294767" y="589407"/>
                </a:lnTo>
                <a:lnTo>
                  <a:pt x="311850" y="565371"/>
                </a:lnTo>
                <a:lnTo>
                  <a:pt x="351502" y="518359"/>
                </a:lnTo>
                <a:lnTo>
                  <a:pt x="398235" y="472829"/>
                </a:lnTo>
                <a:lnTo>
                  <a:pt x="451769" y="428864"/>
                </a:lnTo>
                <a:lnTo>
                  <a:pt x="511828" y="386546"/>
                </a:lnTo>
                <a:lnTo>
                  <a:pt x="544217" y="366032"/>
                </a:lnTo>
                <a:lnTo>
                  <a:pt x="578133" y="345961"/>
                </a:lnTo>
                <a:lnTo>
                  <a:pt x="613542" y="326343"/>
                </a:lnTo>
                <a:lnTo>
                  <a:pt x="650407" y="307189"/>
                </a:lnTo>
                <a:lnTo>
                  <a:pt x="688696" y="288510"/>
                </a:lnTo>
                <a:lnTo>
                  <a:pt x="728372" y="270316"/>
                </a:lnTo>
                <a:lnTo>
                  <a:pt x="769401" y="252617"/>
                </a:lnTo>
                <a:lnTo>
                  <a:pt x="811749" y="235424"/>
                </a:lnTo>
                <a:lnTo>
                  <a:pt x="855381" y="218747"/>
                </a:lnTo>
                <a:lnTo>
                  <a:pt x="900261" y="202596"/>
                </a:lnTo>
                <a:lnTo>
                  <a:pt x="946356" y="186982"/>
                </a:lnTo>
                <a:lnTo>
                  <a:pt x="993630" y="171916"/>
                </a:lnTo>
                <a:lnTo>
                  <a:pt x="1042048" y="157408"/>
                </a:lnTo>
                <a:lnTo>
                  <a:pt x="1091577" y="143467"/>
                </a:lnTo>
                <a:lnTo>
                  <a:pt x="1142181" y="130105"/>
                </a:lnTo>
                <a:lnTo>
                  <a:pt x="1193826" y="117332"/>
                </a:lnTo>
                <a:lnTo>
                  <a:pt x="1246476" y="105159"/>
                </a:lnTo>
                <a:lnTo>
                  <a:pt x="1300097" y="93595"/>
                </a:lnTo>
                <a:lnTo>
                  <a:pt x="1354654" y="82652"/>
                </a:lnTo>
                <a:lnTo>
                  <a:pt x="1410113" y="72339"/>
                </a:lnTo>
                <a:lnTo>
                  <a:pt x="1466439" y="62667"/>
                </a:lnTo>
                <a:lnTo>
                  <a:pt x="1523597" y="53646"/>
                </a:lnTo>
                <a:lnTo>
                  <a:pt x="1581552" y="45288"/>
                </a:lnTo>
                <a:lnTo>
                  <a:pt x="1640270" y="37601"/>
                </a:lnTo>
                <a:lnTo>
                  <a:pt x="1699715" y="30597"/>
                </a:lnTo>
                <a:lnTo>
                  <a:pt x="1759854" y="24287"/>
                </a:lnTo>
                <a:lnTo>
                  <a:pt x="1820650" y="18679"/>
                </a:lnTo>
                <a:lnTo>
                  <a:pt x="1882071" y="13786"/>
                </a:lnTo>
                <a:lnTo>
                  <a:pt x="1944080" y="9617"/>
                </a:lnTo>
                <a:lnTo>
                  <a:pt x="2006643" y="6182"/>
                </a:lnTo>
                <a:lnTo>
                  <a:pt x="2069726" y="3493"/>
                </a:lnTo>
                <a:lnTo>
                  <a:pt x="2133293" y="1559"/>
                </a:lnTo>
                <a:lnTo>
                  <a:pt x="2197310" y="391"/>
                </a:lnTo>
                <a:lnTo>
                  <a:pt x="2261743" y="0"/>
                </a:lnTo>
              </a:path>
            </a:pathLst>
          </a:custGeom>
          <a:ln w="25400">
            <a:solidFill>
              <a:srgbClr val="385D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47875" y="1916112"/>
            <a:ext cx="6197600" cy="4165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22147" y="894410"/>
            <a:ext cx="7377430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45" dirty="0"/>
              <a:t>Three</a:t>
            </a:r>
            <a:r>
              <a:rPr sz="4400" spc="-805" dirty="0"/>
              <a:t> </a:t>
            </a:r>
            <a:r>
              <a:rPr sz="4400" spc="204" dirty="0"/>
              <a:t>Vs</a:t>
            </a:r>
            <a:r>
              <a:rPr sz="4400" spc="-130" dirty="0"/>
              <a:t> </a:t>
            </a:r>
            <a:r>
              <a:rPr sz="4400" spc="-90" dirty="0"/>
              <a:t>of</a:t>
            </a:r>
            <a:r>
              <a:rPr sz="4400" spc="-150" dirty="0"/>
              <a:t> </a:t>
            </a:r>
            <a:r>
              <a:rPr sz="4400" spc="110" dirty="0"/>
              <a:t>Communication</a:t>
            </a:r>
            <a:endParaRPr sz="4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79621" y="1990724"/>
            <a:ext cx="5240655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pc="75" dirty="0"/>
              <a:t>Simple </a:t>
            </a:r>
            <a:r>
              <a:rPr dirty="0"/>
              <a:t>Rules </a:t>
            </a:r>
            <a:r>
              <a:rPr spc="-45" dirty="0"/>
              <a:t>for </a:t>
            </a:r>
            <a:r>
              <a:rPr spc="-25" dirty="0"/>
              <a:t>an  </a:t>
            </a:r>
            <a:r>
              <a:rPr spc="-90" dirty="0"/>
              <a:t>Effective </a:t>
            </a:r>
            <a:r>
              <a:rPr dirty="0"/>
              <a:t>Presentation</a:t>
            </a:r>
          </a:p>
        </p:txBody>
      </p:sp>
      <p:sp>
        <p:nvSpPr>
          <p:cNvPr id="4" name="object 4"/>
          <p:cNvSpPr/>
          <p:nvPr/>
        </p:nvSpPr>
        <p:spPr>
          <a:xfrm>
            <a:off x="500062" y="1071499"/>
            <a:ext cx="2733675" cy="15716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6679" y="1567052"/>
            <a:ext cx="387286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70" dirty="0"/>
              <a:t>Know </a:t>
            </a:r>
            <a:r>
              <a:rPr sz="3200" spc="-10" dirty="0"/>
              <a:t>your</a:t>
            </a:r>
            <a:r>
              <a:rPr sz="3200" spc="-330" dirty="0"/>
              <a:t> </a:t>
            </a:r>
            <a:r>
              <a:rPr sz="3200" spc="-40" dirty="0"/>
              <a:t>audience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47217" y="2115286"/>
            <a:ext cx="3898900" cy="295275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03505">
              <a:lnSpc>
                <a:spcPct val="100000"/>
              </a:lnSpc>
              <a:spcBef>
                <a:spcPts val="869"/>
              </a:spcBef>
            </a:pPr>
            <a:r>
              <a:rPr sz="3200" b="1" spc="-170" dirty="0">
                <a:latin typeface="Trebuchet MS"/>
                <a:cs typeface="Trebuchet MS"/>
              </a:rPr>
              <a:t>Consider…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200" dirty="0">
                <a:latin typeface="Arial"/>
                <a:cs typeface="Arial"/>
              </a:rPr>
              <a:t>Level </a:t>
            </a:r>
            <a:r>
              <a:rPr sz="3200" spc="-5" dirty="0">
                <a:latin typeface="Arial"/>
                <a:cs typeface="Arial"/>
              </a:rPr>
              <a:t>of</a:t>
            </a:r>
            <a:r>
              <a:rPr sz="3200" spc="-165" dirty="0">
                <a:latin typeface="Arial"/>
                <a:cs typeface="Arial"/>
              </a:rPr>
              <a:t> </a:t>
            </a:r>
            <a:r>
              <a:rPr sz="3200" spc="-105" dirty="0">
                <a:latin typeface="Arial"/>
                <a:cs typeface="Arial"/>
              </a:rPr>
              <a:t>education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14" dirty="0">
                <a:latin typeface="Arial"/>
                <a:cs typeface="Arial"/>
              </a:rPr>
              <a:t>Emotional</a:t>
            </a:r>
            <a:r>
              <a:rPr sz="3200" spc="-175" dirty="0">
                <a:latin typeface="Arial"/>
                <a:cs typeface="Arial"/>
              </a:rPr>
              <a:t> </a:t>
            </a:r>
            <a:r>
              <a:rPr sz="3200" spc="-60" dirty="0">
                <a:latin typeface="Arial"/>
                <a:cs typeface="Arial"/>
              </a:rPr>
              <a:t>receptivity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10" dirty="0">
                <a:latin typeface="Arial"/>
                <a:cs typeface="Arial"/>
              </a:rPr>
              <a:t>Cultural</a:t>
            </a:r>
            <a:r>
              <a:rPr sz="3200" spc="-160" dirty="0">
                <a:latin typeface="Arial"/>
                <a:cs typeface="Arial"/>
              </a:rPr>
              <a:t> </a:t>
            </a:r>
            <a:r>
              <a:rPr sz="3200" spc="-145" dirty="0">
                <a:latin typeface="Arial"/>
                <a:cs typeface="Arial"/>
              </a:rPr>
              <a:t>background</a:t>
            </a:r>
            <a:endParaRPr sz="32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85" dirty="0">
                <a:latin typeface="Arial"/>
                <a:cs typeface="Arial"/>
              </a:rPr>
              <a:t>Psychological </a:t>
            </a:r>
            <a:r>
              <a:rPr sz="3200" spc="-190" dirty="0">
                <a:latin typeface="Arial"/>
                <a:cs typeface="Arial"/>
              </a:rPr>
              <a:t>needs</a:t>
            </a:r>
            <a:endParaRPr sz="32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7218" y="343015"/>
            <a:ext cx="884662" cy="14662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36116" y="1796542"/>
            <a:ext cx="3963035" cy="35248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Char char="–"/>
              <a:tabLst>
                <a:tab pos="299720" algn="l"/>
              </a:tabLst>
            </a:pPr>
            <a:r>
              <a:rPr sz="2800" spc="-135" dirty="0">
                <a:latin typeface="Arial"/>
                <a:cs typeface="Arial"/>
              </a:rPr>
              <a:t>Paint </a:t>
            </a:r>
            <a:r>
              <a:rPr sz="2800" spc="-55" dirty="0">
                <a:latin typeface="Arial"/>
                <a:cs typeface="Arial"/>
              </a:rPr>
              <a:t>word</a:t>
            </a:r>
            <a:r>
              <a:rPr sz="2800" spc="-150" dirty="0">
                <a:latin typeface="Arial"/>
                <a:cs typeface="Arial"/>
              </a:rPr>
              <a:t> </a:t>
            </a:r>
            <a:r>
              <a:rPr sz="2800" spc="-90" dirty="0">
                <a:latin typeface="Arial"/>
                <a:cs typeface="Arial"/>
              </a:rPr>
              <a:t>pictures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–"/>
            </a:pPr>
            <a:endParaRPr sz="40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–"/>
              <a:tabLst>
                <a:tab pos="299720" algn="l"/>
              </a:tabLst>
            </a:pPr>
            <a:r>
              <a:rPr sz="2800" spc="-225" dirty="0">
                <a:latin typeface="Arial"/>
                <a:cs typeface="Arial"/>
              </a:rPr>
              <a:t>Express</a:t>
            </a:r>
            <a:r>
              <a:rPr sz="2800" spc="-135" dirty="0">
                <a:latin typeface="Arial"/>
                <a:cs typeface="Arial"/>
              </a:rPr>
              <a:t> </a:t>
            </a:r>
            <a:r>
              <a:rPr sz="2800" spc="-50" dirty="0">
                <a:latin typeface="Arial"/>
                <a:cs typeface="Arial"/>
              </a:rPr>
              <a:t>emotion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–"/>
            </a:pPr>
            <a:endParaRPr sz="405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–"/>
              <a:tabLst>
                <a:tab pos="299720" algn="l"/>
              </a:tabLst>
            </a:pPr>
            <a:r>
              <a:rPr sz="2800" spc="-65" dirty="0">
                <a:latin typeface="Arial"/>
                <a:cs typeface="Arial"/>
              </a:rPr>
              <a:t>Illustrate </a:t>
            </a:r>
            <a:r>
              <a:rPr sz="2800" spc="-25" dirty="0">
                <a:latin typeface="Arial"/>
                <a:cs typeface="Arial"/>
              </a:rPr>
              <a:t>or </a:t>
            </a:r>
            <a:r>
              <a:rPr sz="2800" spc="-110" dirty="0">
                <a:latin typeface="Arial"/>
                <a:cs typeface="Arial"/>
              </a:rPr>
              <a:t>prove </a:t>
            </a:r>
            <a:r>
              <a:rPr sz="2800" spc="-220" dirty="0">
                <a:latin typeface="Arial"/>
                <a:cs typeface="Arial"/>
              </a:rPr>
              <a:t>a</a:t>
            </a:r>
            <a:r>
              <a:rPr sz="2800" spc="-395" dirty="0">
                <a:latin typeface="Arial"/>
                <a:cs typeface="Arial"/>
              </a:rPr>
              <a:t> </a:t>
            </a:r>
            <a:r>
              <a:rPr sz="2800" spc="-30" dirty="0">
                <a:latin typeface="Arial"/>
                <a:cs typeface="Arial"/>
              </a:rPr>
              <a:t>point</a:t>
            </a:r>
            <a:endParaRPr sz="2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1" i="1" spc="-310" dirty="0">
                <a:solidFill>
                  <a:srgbClr val="6F2F9F"/>
                </a:solidFill>
                <a:latin typeface="Trebuchet MS"/>
                <a:cs typeface="Trebuchet MS"/>
              </a:rPr>
              <a:t>“For</a:t>
            </a:r>
            <a:r>
              <a:rPr sz="2800" b="1" i="1" spc="-204" dirty="0">
                <a:solidFill>
                  <a:srgbClr val="6F2F9F"/>
                </a:solidFill>
                <a:latin typeface="Trebuchet MS"/>
                <a:cs typeface="Trebuchet MS"/>
              </a:rPr>
              <a:t> </a:t>
            </a:r>
            <a:r>
              <a:rPr sz="2800" b="1" i="1" spc="-275" dirty="0">
                <a:solidFill>
                  <a:srgbClr val="6F2F9F"/>
                </a:solidFill>
                <a:latin typeface="Trebuchet MS"/>
                <a:cs typeface="Trebuchet MS"/>
              </a:rPr>
              <a:t>example...”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96026" y="2852673"/>
            <a:ext cx="3048000" cy="2152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8810" y="276647"/>
            <a:ext cx="1098277" cy="14654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276980" y="583133"/>
            <a:ext cx="2948305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145" dirty="0"/>
              <a:t>Tell</a:t>
            </a:r>
            <a:r>
              <a:rPr sz="4400" spc="-170" dirty="0"/>
              <a:t> </a:t>
            </a:r>
            <a:r>
              <a:rPr sz="4400" spc="60" dirty="0"/>
              <a:t>Stories</a:t>
            </a:r>
            <a:endParaRPr sz="4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444</Words>
  <Application>Microsoft Office PowerPoint</Application>
  <PresentationFormat>On-screen Show (4:3)</PresentationFormat>
  <Paragraphs>125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Office Theme</vt:lpstr>
      <vt:lpstr>PowerPoint Presentation</vt:lpstr>
      <vt:lpstr>What makes a good public speaker?</vt:lpstr>
      <vt:lpstr>Session outline</vt:lpstr>
      <vt:lpstr>Traditional definition of  communication</vt:lpstr>
      <vt:lpstr>How we really communicate</vt:lpstr>
      <vt:lpstr>Three Vs of Communication</vt:lpstr>
      <vt:lpstr>Simple Rules for an  Effective Presentation</vt:lpstr>
      <vt:lpstr>Know your audience</vt:lpstr>
      <vt:lpstr>Tell Stories</vt:lpstr>
      <vt:lpstr>PowerPoint Presentation</vt:lpstr>
      <vt:lpstr>Body Language  &amp; Appearance</vt:lpstr>
      <vt:lpstr>PowerPoint Presentation</vt:lpstr>
      <vt:lpstr>Vary your delivery</vt:lpstr>
      <vt:lpstr>Be sincere</vt:lpstr>
      <vt:lpstr>Avoid distracting visuals,  verbals and vocals</vt:lpstr>
      <vt:lpstr>Make eye contact</vt:lpstr>
      <vt:lpstr>PowerPoint Presentation</vt:lpstr>
      <vt:lpstr>Structuring your presentation</vt:lpstr>
      <vt:lpstr>ERS Principle</vt:lpstr>
      <vt:lpstr>Presentation Map</vt:lpstr>
      <vt:lpstr>The Beginning</vt:lpstr>
      <vt:lpstr>The Middle</vt:lpstr>
      <vt:lpstr>The Middle</vt:lpstr>
      <vt:lpstr>The End</vt:lpstr>
      <vt:lpstr>Use of PowerPoint</vt:lpstr>
      <vt:lpstr>PowerPoint cont…</vt:lpstr>
      <vt:lpstr>Q&amp;A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COMMUNICATION SKILLS</dc:title>
  <dc:creator>Naanki Pasricha</dc:creator>
  <cp:lastModifiedBy>Windows User</cp:lastModifiedBy>
  <cp:revision>4</cp:revision>
  <dcterms:created xsi:type="dcterms:W3CDTF">2018-10-01T10:57:17Z</dcterms:created>
  <dcterms:modified xsi:type="dcterms:W3CDTF">2018-10-06T07:34:38Z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2013-11-19T00:00:00Z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2018-10-01T00:00:00Z</vt:filetime>
  </property>
</Properties>
</file>